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8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9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4" r:id="rId4"/>
    <p:sldId id="273" r:id="rId5"/>
    <p:sldId id="258" r:id="rId6"/>
    <p:sldId id="265" r:id="rId7"/>
    <p:sldId id="269" r:id="rId8"/>
    <p:sldId id="270" r:id="rId9"/>
    <p:sldId id="271" r:id="rId10"/>
    <p:sldId id="272" r:id="rId11"/>
    <p:sldId id="266" r:id="rId12"/>
    <p:sldId id="267" r:id="rId13"/>
    <p:sldId id="268" r:id="rId14"/>
    <p:sldId id="274" r:id="rId15"/>
    <p:sldId id="259" r:id="rId16"/>
    <p:sldId id="260" r:id="rId17"/>
    <p:sldId id="261" r:id="rId18"/>
    <p:sldId id="262" r:id="rId19"/>
    <p:sldId id="285" r:id="rId20"/>
    <p:sldId id="280" r:id="rId21"/>
    <p:sldId id="263" r:id="rId22"/>
    <p:sldId id="276" r:id="rId23"/>
    <p:sldId id="277" r:id="rId24"/>
    <p:sldId id="278" r:id="rId25"/>
    <p:sldId id="279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536" autoAdjust="0"/>
  </p:normalViewPr>
  <p:slideViewPr>
    <p:cSldViewPr snapToGrid="0" snapToObjects="1">
      <p:cViewPr varScale="1">
        <p:scale>
          <a:sx n="71" d="100"/>
          <a:sy n="71" d="100"/>
        </p:scale>
        <p:origin x="-14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11.jpg"/><Relationship Id="rId9" Type="http://schemas.openxmlformats.org/officeDocument/2006/relationships/image" Target="../media/image12.jpg"/><Relationship Id="rId1" Type="http://schemas.openxmlformats.org/officeDocument/2006/relationships/image" Target="../media/image4.jpg"/><Relationship Id="rId2" Type="http://schemas.openxmlformats.org/officeDocument/2006/relationships/image" Target="../media/image5.jp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11.jpg"/><Relationship Id="rId9" Type="http://schemas.openxmlformats.org/officeDocument/2006/relationships/image" Target="../media/image12.jpg"/><Relationship Id="rId1" Type="http://schemas.openxmlformats.org/officeDocument/2006/relationships/image" Target="../media/image4.jpg"/><Relationship Id="rId2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5E9D37-06E5-7D4E-BA4D-C4E4A0921517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5F6DE5-E3F0-1541-93C4-6E49E17B357F}">
      <dgm:prSet phldrT="[Text]"/>
      <dgm:spPr/>
      <dgm:t>
        <a:bodyPr/>
        <a:lstStyle/>
        <a:p>
          <a:r>
            <a:rPr lang="en-US" dirty="0" smtClean="0"/>
            <a:t>Pick a Continent</a:t>
          </a:r>
          <a:endParaRPr lang="en-US" dirty="0"/>
        </a:p>
      </dgm:t>
    </dgm:pt>
    <dgm:pt modelId="{0793F389-1C34-EA46-B8B8-ECB5C1866676}" type="parTrans" cxnId="{F914138F-A60B-304E-AC20-E6712BB5BDCC}">
      <dgm:prSet/>
      <dgm:spPr/>
      <dgm:t>
        <a:bodyPr/>
        <a:lstStyle/>
        <a:p>
          <a:endParaRPr lang="en-US"/>
        </a:p>
      </dgm:t>
    </dgm:pt>
    <dgm:pt modelId="{A68F9D3B-78AE-4043-B846-BB99B3B150BE}" type="sibTrans" cxnId="{F914138F-A60B-304E-AC20-E6712BB5BDCC}">
      <dgm:prSet/>
      <dgm:spPr/>
      <dgm:t>
        <a:bodyPr/>
        <a:lstStyle/>
        <a:p>
          <a:endParaRPr lang="en-US"/>
        </a:p>
      </dgm:t>
    </dgm:pt>
    <dgm:pt modelId="{DF31C9AD-D1AD-A947-B9FB-FDABF8EDAC68}">
      <dgm:prSet phldrT="[Text]"/>
      <dgm:spPr/>
      <dgm:t>
        <a:bodyPr/>
        <a:lstStyle/>
        <a:p>
          <a:r>
            <a:rPr lang="en-US" dirty="0" smtClean="0"/>
            <a:t>^Hero ^</a:t>
          </a:r>
          <a:endParaRPr lang="en-US" dirty="0"/>
        </a:p>
      </dgm:t>
    </dgm:pt>
    <dgm:pt modelId="{43AB6A4C-10E5-CC43-8977-1228473D6C87}" type="parTrans" cxnId="{72B809F1-6FC7-F647-9F20-4B365C593DB7}">
      <dgm:prSet/>
      <dgm:spPr/>
      <dgm:t>
        <a:bodyPr/>
        <a:lstStyle/>
        <a:p>
          <a:endParaRPr lang="en-US"/>
        </a:p>
      </dgm:t>
    </dgm:pt>
    <dgm:pt modelId="{7002E101-013E-BE46-89D9-7C431906A8BC}" type="sibTrans" cxnId="{72B809F1-6FC7-F647-9F20-4B365C593DB7}">
      <dgm:prSet/>
      <dgm:spPr/>
      <dgm:t>
        <a:bodyPr/>
        <a:lstStyle/>
        <a:p>
          <a:endParaRPr lang="en-US"/>
        </a:p>
      </dgm:t>
    </dgm:pt>
    <dgm:pt modelId="{14C4689A-BBE9-524B-ABE9-6F3AF5FE7954}">
      <dgm:prSet phldrT="[Text]"/>
      <dgm:spPr/>
      <dgm:t>
        <a:bodyPr/>
        <a:lstStyle/>
        <a:p>
          <a:r>
            <a:rPr lang="en-US" dirty="0" smtClean="0"/>
            <a:t>v Villain v</a:t>
          </a:r>
          <a:endParaRPr lang="en-US" dirty="0"/>
        </a:p>
      </dgm:t>
    </dgm:pt>
    <dgm:pt modelId="{9C93ABB8-B0DC-F340-9253-2896339CA067}" type="parTrans" cxnId="{148FC23D-11E3-514A-9A95-0390F41D9007}">
      <dgm:prSet/>
      <dgm:spPr/>
      <dgm:t>
        <a:bodyPr/>
        <a:lstStyle/>
        <a:p>
          <a:endParaRPr lang="en-US"/>
        </a:p>
      </dgm:t>
    </dgm:pt>
    <dgm:pt modelId="{15A8DB6E-51AF-DF40-945A-EE892171206A}" type="sibTrans" cxnId="{148FC23D-11E3-514A-9A95-0390F41D9007}">
      <dgm:prSet/>
      <dgm:spPr/>
      <dgm:t>
        <a:bodyPr/>
        <a:lstStyle/>
        <a:p>
          <a:endParaRPr lang="en-US"/>
        </a:p>
      </dgm:t>
    </dgm:pt>
    <dgm:pt modelId="{EC8C40B9-EE7D-B74E-B4A1-2FC07E6B897D}">
      <dgm:prSet phldrT="[Text]"/>
      <dgm:spPr/>
      <dgm:t>
        <a:bodyPr/>
        <a:lstStyle/>
        <a:p>
          <a:r>
            <a:rPr lang="en-US" dirty="0" smtClean="0"/>
            <a:t>Quest Item #1</a:t>
          </a:r>
          <a:endParaRPr lang="en-US" dirty="0"/>
        </a:p>
      </dgm:t>
    </dgm:pt>
    <dgm:pt modelId="{A13EC3CC-BFBE-184C-B2C0-2E207C867610}" type="parTrans" cxnId="{0C96072F-729F-9848-BD80-5A927670FC10}">
      <dgm:prSet/>
      <dgm:spPr/>
      <dgm:t>
        <a:bodyPr/>
        <a:lstStyle/>
        <a:p>
          <a:endParaRPr lang="en-US"/>
        </a:p>
      </dgm:t>
    </dgm:pt>
    <dgm:pt modelId="{BCAC5972-2E4B-EF42-9117-39129D0F6568}" type="sibTrans" cxnId="{0C96072F-729F-9848-BD80-5A927670FC10}">
      <dgm:prSet/>
      <dgm:spPr/>
      <dgm:t>
        <a:bodyPr/>
        <a:lstStyle/>
        <a:p>
          <a:endParaRPr lang="en-US"/>
        </a:p>
      </dgm:t>
    </dgm:pt>
    <dgm:pt modelId="{7857902F-184D-2841-B3CD-66EABC3926A9}">
      <dgm:prSet phldrT="[Text]"/>
      <dgm:spPr/>
      <dgm:t>
        <a:bodyPr/>
        <a:lstStyle/>
        <a:p>
          <a:r>
            <a:rPr lang="en-US" dirty="0" smtClean="0"/>
            <a:t>Quest Item #2</a:t>
          </a:r>
          <a:endParaRPr lang="en-US" dirty="0"/>
        </a:p>
      </dgm:t>
    </dgm:pt>
    <dgm:pt modelId="{EA9EC679-8752-E648-AAAD-D4587053BCFC}" type="parTrans" cxnId="{68CDA986-D69E-EF43-9244-AF2D82B5D7CC}">
      <dgm:prSet/>
      <dgm:spPr/>
      <dgm:t>
        <a:bodyPr/>
        <a:lstStyle/>
        <a:p>
          <a:endParaRPr lang="en-US"/>
        </a:p>
      </dgm:t>
    </dgm:pt>
    <dgm:pt modelId="{664CA5CB-7D63-0D41-9F7D-A57112368E3D}" type="sibTrans" cxnId="{68CDA986-D69E-EF43-9244-AF2D82B5D7CC}">
      <dgm:prSet/>
      <dgm:spPr/>
      <dgm:t>
        <a:bodyPr/>
        <a:lstStyle/>
        <a:p>
          <a:endParaRPr lang="en-US"/>
        </a:p>
      </dgm:t>
    </dgm:pt>
    <dgm:pt modelId="{F3D26B0A-FCF1-3246-9442-DA009C6F57D3}">
      <dgm:prSet phldrT="[Text]"/>
      <dgm:spPr/>
      <dgm:t>
        <a:bodyPr/>
        <a:lstStyle/>
        <a:p>
          <a:r>
            <a:rPr lang="en-US" dirty="0" smtClean="0"/>
            <a:t>Quest Item #3</a:t>
          </a:r>
          <a:endParaRPr lang="en-US" dirty="0"/>
        </a:p>
      </dgm:t>
    </dgm:pt>
    <dgm:pt modelId="{BA067408-0EE3-4640-84EC-29478D8DC8FE}" type="parTrans" cxnId="{2846C548-C0F1-CB47-BD42-20C1111FE9BB}">
      <dgm:prSet/>
      <dgm:spPr/>
      <dgm:t>
        <a:bodyPr/>
        <a:lstStyle/>
        <a:p>
          <a:endParaRPr lang="en-US"/>
        </a:p>
      </dgm:t>
    </dgm:pt>
    <dgm:pt modelId="{69566A04-4246-C243-86D2-4D5B78FCA1F7}" type="sibTrans" cxnId="{2846C548-C0F1-CB47-BD42-20C1111FE9BB}">
      <dgm:prSet/>
      <dgm:spPr/>
      <dgm:t>
        <a:bodyPr/>
        <a:lstStyle/>
        <a:p>
          <a:endParaRPr lang="en-US"/>
        </a:p>
      </dgm:t>
    </dgm:pt>
    <dgm:pt modelId="{2581E833-8B16-8848-8DBE-2EAC6EA51BCA}">
      <dgm:prSet phldrT="[Text]"/>
      <dgm:spPr/>
      <dgm:t>
        <a:bodyPr/>
        <a:lstStyle/>
        <a:p>
          <a:r>
            <a:rPr lang="en-US" dirty="0" smtClean="0"/>
            <a:t>Quest Item #1</a:t>
          </a:r>
          <a:endParaRPr lang="en-US" dirty="0"/>
        </a:p>
      </dgm:t>
    </dgm:pt>
    <dgm:pt modelId="{3A06F9FB-4D9C-3E4A-A76A-23409C989537}" type="parTrans" cxnId="{C64C014E-ABF9-C446-8A17-F0F8538AB91E}">
      <dgm:prSet/>
      <dgm:spPr/>
      <dgm:t>
        <a:bodyPr/>
        <a:lstStyle/>
        <a:p>
          <a:endParaRPr lang="en-US"/>
        </a:p>
      </dgm:t>
    </dgm:pt>
    <dgm:pt modelId="{41C97472-70E0-224A-A830-F2354F5909D3}" type="sibTrans" cxnId="{C64C014E-ABF9-C446-8A17-F0F8538AB91E}">
      <dgm:prSet/>
      <dgm:spPr/>
      <dgm:t>
        <a:bodyPr/>
        <a:lstStyle/>
        <a:p>
          <a:endParaRPr lang="en-US"/>
        </a:p>
      </dgm:t>
    </dgm:pt>
    <dgm:pt modelId="{4019129F-E0EC-5C44-84C1-4487676F71E1}">
      <dgm:prSet phldrT="[Text]"/>
      <dgm:spPr/>
      <dgm:t>
        <a:bodyPr/>
        <a:lstStyle/>
        <a:p>
          <a:r>
            <a:rPr lang="en-US" dirty="0" smtClean="0"/>
            <a:t>Quest Item #2</a:t>
          </a:r>
          <a:endParaRPr lang="en-US" dirty="0"/>
        </a:p>
      </dgm:t>
    </dgm:pt>
    <dgm:pt modelId="{2BDE6B07-1FDA-FC47-A84A-D3F91B9D2CD5}" type="parTrans" cxnId="{A0E9A1BF-495C-1947-908E-ECC8BB6E590F}">
      <dgm:prSet/>
      <dgm:spPr/>
      <dgm:t>
        <a:bodyPr/>
        <a:lstStyle/>
        <a:p>
          <a:endParaRPr lang="en-US"/>
        </a:p>
      </dgm:t>
    </dgm:pt>
    <dgm:pt modelId="{2B7B11DA-55B7-134E-AB7A-1DB6C95E9ED7}" type="sibTrans" cxnId="{A0E9A1BF-495C-1947-908E-ECC8BB6E590F}">
      <dgm:prSet/>
      <dgm:spPr/>
      <dgm:t>
        <a:bodyPr/>
        <a:lstStyle/>
        <a:p>
          <a:endParaRPr lang="en-US"/>
        </a:p>
      </dgm:t>
    </dgm:pt>
    <dgm:pt modelId="{C81D8229-6974-E141-A45E-72F3B7EDDEBC}">
      <dgm:prSet phldrT="[Text]"/>
      <dgm:spPr/>
      <dgm:t>
        <a:bodyPr/>
        <a:lstStyle/>
        <a:p>
          <a:r>
            <a:rPr lang="en-US" dirty="0" smtClean="0"/>
            <a:t>Quest Item #3</a:t>
          </a:r>
          <a:endParaRPr lang="en-US" dirty="0"/>
        </a:p>
      </dgm:t>
    </dgm:pt>
    <dgm:pt modelId="{938B5366-290D-4F4D-A958-1D23C7AA0163}" type="parTrans" cxnId="{C1BFCC38-0180-B849-9A8F-7971725D7785}">
      <dgm:prSet/>
      <dgm:spPr/>
      <dgm:t>
        <a:bodyPr/>
        <a:lstStyle/>
        <a:p>
          <a:endParaRPr lang="en-US"/>
        </a:p>
      </dgm:t>
    </dgm:pt>
    <dgm:pt modelId="{7655A0FD-03FA-A545-816A-D7889CF8ECC2}" type="sibTrans" cxnId="{C1BFCC38-0180-B849-9A8F-7971725D7785}">
      <dgm:prSet/>
      <dgm:spPr/>
      <dgm:t>
        <a:bodyPr/>
        <a:lstStyle/>
        <a:p>
          <a:endParaRPr lang="en-US"/>
        </a:p>
      </dgm:t>
    </dgm:pt>
    <dgm:pt modelId="{B14E0AB4-AE0F-F246-8D88-FB3C80D0D53A}">
      <dgm:prSet phldrT="[Text]"/>
      <dgm:spPr/>
      <dgm:t>
        <a:bodyPr/>
        <a:lstStyle/>
        <a:p>
          <a:r>
            <a:rPr lang="en-US" dirty="0" smtClean="0"/>
            <a:t>You ‘re a Hero!</a:t>
          </a:r>
          <a:endParaRPr lang="en-US" dirty="0"/>
        </a:p>
      </dgm:t>
    </dgm:pt>
    <dgm:pt modelId="{F8E96498-405C-1F4C-A1E7-05823C27959E}" type="parTrans" cxnId="{A95E3542-7261-594F-87C5-DB55D7CCE9DC}">
      <dgm:prSet/>
      <dgm:spPr/>
      <dgm:t>
        <a:bodyPr/>
        <a:lstStyle/>
        <a:p>
          <a:endParaRPr lang="en-US"/>
        </a:p>
      </dgm:t>
    </dgm:pt>
    <dgm:pt modelId="{2CC96552-E20A-234B-B482-7208E3AE277E}" type="sibTrans" cxnId="{A95E3542-7261-594F-87C5-DB55D7CCE9DC}">
      <dgm:prSet/>
      <dgm:spPr/>
      <dgm:t>
        <a:bodyPr/>
        <a:lstStyle/>
        <a:p>
          <a:endParaRPr lang="en-US"/>
        </a:p>
      </dgm:t>
    </dgm:pt>
    <dgm:pt modelId="{D332D77F-D82E-0C46-819B-1891F4C9386E}">
      <dgm:prSet phldrT="[Text]"/>
      <dgm:spPr/>
      <dgm:t>
        <a:bodyPr/>
        <a:lstStyle/>
        <a:p>
          <a:r>
            <a:rPr lang="en-US" dirty="0" smtClean="0"/>
            <a:t>You’re a Villain!</a:t>
          </a:r>
          <a:endParaRPr lang="en-US" dirty="0"/>
        </a:p>
      </dgm:t>
    </dgm:pt>
    <dgm:pt modelId="{85215605-E3AB-724D-B14D-2DCC389AAA84}" type="parTrans" cxnId="{5546D606-749E-254D-9416-764F691557B6}">
      <dgm:prSet/>
      <dgm:spPr/>
      <dgm:t>
        <a:bodyPr/>
        <a:lstStyle/>
        <a:p>
          <a:endParaRPr lang="en-US"/>
        </a:p>
      </dgm:t>
    </dgm:pt>
    <dgm:pt modelId="{9BC43AC7-10F2-9040-AB6A-6A8F518DCF05}" type="sibTrans" cxnId="{5546D606-749E-254D-9416-764F691557B6}">
      <dgm:prSet/>
      <dgm:spPr/>
      <dgm:t>
        <a:bodyPr/>
        <a:lstStyle/>
        <a:p>
          <a:endParaRPr lang="en-US"/>
        </a:p>
      </dgm:t>
    </dgm:pt>
    <dgm:pt modelId="{27571B39-7B14-E244-930E-E6DD9F2A535E}">
      <dgm:prSet phldrT="[Text]"/>
      <dgm:spPr/>
      <dgm:t>
        <a:bodyPr/>
        <a:lstStyle/>
        <a:p>
          <a:r>
            <a:rPr lang="en-US" dirty="0" smtClean="0"/>
            <a:t>Travel to add more continents to map!</a:t>
          </a:r>
          <a:endParaRPr lang="en-US" dirty="0"/>
        </a:p>
      </dgm:t>
    </dgm:pt>
    <dgm:pt modelId="{78D39135-013C-4A48-BB64-211DF76E60A4}" type="parTrans" cxnId="{32FC1474-5F14-C547-BC4F-8BD62D157CE8}">
      <dgm:prSet/>
      <dgm:spPr/>
      <dgm:t>
        <a:bodyPr/>
        <a:lstStyle/>
        <a:p>
          <a:endParaRPr lang="en-US"/>
        </a:p>
      </dgm:t>
    </dgm:pt>
    <dgm:pt modelId="{D688849D-43F5-6348-B0A7-A9FE1E5ED8FD}" type="sibTrans" cxnId="{32FC1474-5F14-C547-BC4F-8BD62D157CE8}">
      <dgm:prSet/>
      <dgm:spPr/>
      <dgm:t>
        <a:bodyPr/>
        <a:lstStyle/>
        <a:p>
          <a:endParaRPr lang="en-US"/>
        </a:p>
      </dgm:t>
    </dgm:pt>
    <dgm:pt modelId="{722B96BF-0030-7444-9F89-2ABFB21DC5F9}">
      <dgm:prSet phldrT="[Text]"/>
      <dgm:spPr/>
      <dgm:t>
        <a:bodyPr/>
        <a:lstStyle/>
        <a:p>
          <a:r>
            <a:rPr lang="en-US" dirty="0" smtClean="0"/>
            <a:t>Travel</a:t>
          </a:r>
          <a:r>
            <a:rPr lang="en-US" baseline="0" dirty="0" smtClean="0"/>
            <a:t> to add more continents to map!</a:t>
          </a:r>
          <a:endParaRPr lang="en-US" dirty="0"/>
        </a:p>
      </dgm:t>
    </dgm:pt>
    <dgm:pt modelId="{554BC3CF-CFEE-914E-9ABC-E6460963FB34}" type="parTrans" cxnId="{D589CA4C-A516-BC4C-86DD-D751A2785BF2}">
      <dgm:prSet/>
      <dgm:spPr/>
      <dgm:t>
        <a:bodyPr/>
        <a:lstStyle/>
        <a:p>
          <a:endParaRPr lang="en-US"/>
        </a:p>
      </dgm:t>
    </dgm:pt>
    <dgm:pt modelId="{1C8EC80E-7361-4848-81C4-3452259330E8}" type="sibTrans" cxnId="{D589CA4C-A516-BC4C-86DD-D751A2785BF2}">
      <dgm:prSet/>
      <dgm:spPr/>
      <dgm:t>
        <a:bodyPr/>
        <a:lstStyle/>
        <a:p>
          <a:endParaRPr lang="en-US"/>
        </a:p>
      </dgm:t>
    </dgm:pt>
    <dgm:pt modelId="{1985E42A-F57B-6C4F-B735-5C5F69F86972}">
      <dgm:prSet phldrT="[Text]"/>
      <dgm:spPr/>
      <dgm:t>
        <a:bodyPr/>
        <a:lstStyle/>
        <a:p>
          <a:r>
            <a:rPr lang="en-US" dirty="0" smtClean="0"/>
            <a:t>Shop  or Sell goods in the global market</a:t>
          </a:r>
          <a:endParaRPr lang="en-US" dirty="0"/>
        </a:p>
      </dgm:t>
    </dgm:pt>
    <dgm:pt modelId="{87BBA0A3-6AA6-BB4C-81D6-A8A8325587CB}" type="parTrans" cxnId="{C0D89FB6-20A5-634F-A0FC-49FD2C55AA8F}">
      <dgm:prSet/>
      <dgm:spPr/>
      <dgm:t>
        <a:bodyPr/>
        <a:lstStyle/>
        <a:p>
          <a:endParaRPr lang="en-US"/>
        </a:p>
      </dgm:t>
    </dgm:pt>
    <dgm:pt modelId="{0AED6BF5-7DA4-7940-92F1-0554A21C55A7}" type="sibTrans" cxnId="{C0D89FB6-20A5-634F-A0FC-49FD2C55AA8F}">
      <dgm:prSet/>
      <dgm:spPr/>
      <dgm:t>
        <a:bodyPr/>
        <a:lstStyle/>
        <a:p>
          <a:endParaRPr lang="en-US"/>
        </a:p>
      </dgm:t>
    </dgm:pt>
    <dgm:pt modelId="{7E6DEF92-B346-BF49-BF3F-68E23BCD302A}">
      <dgm:prSet phldrT="[Text]"/>
      <dgm:spPr/>
      <dgm:t>
        <a:bodyPr/>
        <a:lstStyle/>
        <a:p>
          <a:r>
            <a:rPr lang="en-US" dirty="0" smtClean="0"/>
            <a:t>Shop or Sell quest items in the global market</a:t>
          </a:r>
          <a:endParaRPr lang="en-US" dirty="0"/>
        </a:p>
      </dgm:t>
    </dgm:pt>
    <dgm:pt modelId="{11FBB3B1-E620-854C-993E-9756CF5A40DB}" type="parTrans" cxnId="{DA02C092-A7D3-1448-8B29-A415AB26670B}">
      <dgm:prSet/>
      <dgm:spPr/>
      <dgm:t>
        <a:bodyPr/>
        <a:lstStyle/>
        <a:p>
          <a:endParaRPr lang="en-US"/>
        </a:p>
      </dgm:t>
    </dgm:pt>
    <dgm:pt modelId="{15617A80-39DD-2C4F-9E63-CD1EE76A4499}" type="sibTrans" cxnId="{DA02C092-A7D3-1448-8B29-A415AB26670B}">
      <dgm:prSet/>
      <dgm:spPr/>
      <dgm:t>
        <a:bodyPr/>
        <a:lstStyle/>
        <a:p>
          <a:endParaRPr lang="en-US"/>
        </a:p>
      </dgm:t>
    </dgm:pt>
    <dgm:pt modelId="{D8E803E9-B596-534A-A337-1FA487814011}">
      <dgm:prSet phldrT="[Text]"/>
      <dgm:spPr/>
      <dgm:t>
        <a:bodyPr/>
        <a:lstStyle/>
        <a:p>
          <a:r>
            <a:rPr lang="en-US" dirty="0" smtClean="0"/>
            <a:t>Raid other camps for more gold and goods</a:t>
          </a:r>
          <a:endParaRPr lang="en-US" dirty="0"/>
        </a:p>
      </dgm:t>
    </dgm:pt>
    <dgm:pt modelId="{660D8CA2-4713-1947-9814-BE4AE1AB6A63}" type="parTrans" cxnId="{4EAEF40E-579D-2D4D-84BF-5BCD5D3B917F}">
      <dgm:prSet/>
      <dgm:spPr/>
      <dgm:t>
        <a:bodyPr/>
        <a:lstStyle/>
        <a:p>
          <a:endParaRPr lang="en-US"/>
        </a:p>
      </dgm:t>
    </dgm:pt>
    <dgm:pt modelId="{BA0BF039-8985-2142-BE7F-F07DED78D5F6}" type="sibTrans" cxnId="{4EAEF40E-579D-2D4D-84BF-5BCD5D3B917F}">
      <dgm:prSet/>
      <dgm:spPr/>
      <dgm:t>
        <a:bodyPr/>
        <a:lstStyle/>
        <a:p>
          <a:endParaRPr lang="en-US"/>
        </a:p>
      </dgm:t>
    </dgm:pt>
    <dgm:pt modelId="{49C77822-8710-F44C-BCCA-5234C0982635}">
      <dgm:prSet phldrT="[Text]"/>
      <dgm:spPr/>
      <dgm:t>
        <a:bodyPr/>
        <a:lstStyle/>
        <a:p>
          <a:r>
            <a:rPr lang="en-US" dirty="0" smtClean="0"/>
            <a:t>Raid other camps for more gold and goals</a:t>
          </a:r>
          <a:endParaRPr lang="en-US" dirty="0"/>
        </a:p>
      </dgm:t>
    </dgm:pt>
    <dgm:pt modelId="{9EAC0D3D-1DDF-C54B-A239-CC9C2BF710D8}" type="parTrans" cxnId="{9FE932E1-3635-004C-83F2-4BB05D7EB2AF}">
      <dgm:prSet/>
      <dgm:spPr/>
      <dgm:t>
        <a:bodyPr/>
        <a:lstStyle/>
        <a:p>
          <a:endParaRPr lang="en-US"/>
        </a:p>
      </dgm:t>
    </dgm:pt>
    <dgm:pt modelId="{1BD21943-F1C8-3B4D-B4A2-B60F82C3C7A2}" type="sibTrans" cxnId="{9FE932E1-3635-004C-83F2-4BB05D7EB2AF}">
      <dgm:prSet/>
      <dgm:spPr/>
      <dgm:t>
        <a:bodyPr/>
        <a:lstStyle/>
        <a:p>
          <a:endParaRPr lang="en-US"/>
        </a:p>
      </dgm:t>
    </dgm:pt>
    <dgm:pt modelId="{43F4B18D-450F-B344-A695-F08122715FFD}">
      <dgm:prSet phldrT="[Text]"/>
      <dgm:spPr/>
      <dgm:t>
        <a:bodyPr/>
        <a:lstStyle/>
        <a:p>
          <a:r>
            <a:rPr lang="en-US" dirty="0" smtClean="0"/>
            <a:t>Pick a character from the roster</a:t>
          </a:r>
          <a:endParaRPr lang="en-US" dirty="0"/>
        </a:p>
      </dgm:t>
    </dgm:pt>
    <dgm:pt modelId="{9A445CDF-D81B-894B-BBE8-E06EFAE20827}" type="parTrans" cxnId="{2C189C04-727D-1449-BD6A-AFEFACFD7891}">
      <dgm:prSet/>
      <dgm:spPr/>
      <dgm:t>
        <a:bodyPr/>
        <a:lstStyle/>
        <a:p>
          <a:endParaRPr lang="en-US"/>
        </a:p>
      </dgm:t>
    </dgm:pt>
    <dgm:pt modelId="{82C6C3C5-E528-8E44-A5F6-D451DADE0938}" type="sibTrans" cxnId="{2C189C04-727D-1449-BD6A-AFEFACFD7891}">
      <dgm:prSet/>
      <dgm:spPr/>
      <dgm:t>
        <a:bodyPr/>
        <a:lstStyle/>
        <a:p>
          <a:endParaRPr lang="en-US"/>
        </a:p>
      </dgm:t>
    </dgm:pt>
    <dgm:pt modelId="{EAF87FA8-F223-0D40-AAD0-350CF65966D1}" type="pres">
      <dgm:prSet presAssocID="{DD5E9D37-06E5-7D4E-BA4D-C4E4A092151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5652AE0-A074-F64B-89F7-79E5A0801D8A}" type="pres">
      <dgm:prSet presAssocID="{9C5F6DE5-E3F0-1541-93C4-6E49E17B357F}" presName="hierRoot1" presStyleCnt="0"/>
      <dgm:spPr/>
    </dgm:pt>
    <dgm:pt modelId="{104615CD-6DA0-3B49-959A-BE2C34C023DA}" type="pres">
      <dgm:prSet presAssocID="{9C5F6DE5-E3F0-1541-93C4-6E49E17B357F}" presName="composite" presStyleCnt="0"/>
      <dgm:spPr/>
    </dgm:pt>
    <dgm:pt modelId="{9E9912CF-8815-F446-838D-DEC6A6869D22}" type="pres">
      <dgm:prSet presAssocID="{9C5F6DE5-E3F0-1541-93C4-6E49E17B357F}" presName="background" presStyleLbl="node0" presStyleIdx="0" presStyleCnt="2"/>
      <dgm:spPr/>
    </dgm:pt>
    <dgm:pt modelId="{374C8194-5FD2-E445-A428-8B03BC7ABBB2}" type="pres">
      <dgm:prSet presAssocID="{9C5F6DE5-E3F0-1541-93C4-6E49E17B357F}" presName="text" presStyleLbl="fgAcc0" presStyleIdx="0" presStyleCnt="2" custLinFactX="22417" custLinFactY="-31365" custLinFactNeighborX="10000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056A18-9457-1D40-9781-A6232AFD61CC}" type="pres">
      <dgm:prSet presAssocID="{9C5F6DE5-E3F0-1541-93C4-6E49E17B357F}" presName="hierChild2" presStyleCnt="0"/>
      <dgm:spPr/>
    </dgm:pt>
    <dgm:pt modelId="{0D932CC4-E2A9-644D-967B-B0E40A7D225E}" type="pres">
      <dgm:prSet presAssocID="{43F4B18D-450F-B344-A695-F08122715FFD}" presName="hierRoot1" presStyleCnt="0"/>
      <dgm:spPr/>
    </dgm:pt>
    <dgm:pt modelId="{3001677E-F125-F34E-B09E-221A96BD69A7}" type="pres">
      <dgm:prSet presAssocID="{43F4B18D-450F-B344-A695-F08122715FFD}" presName="composite" presStyleCnt="0"/>
      <dgm:spPr/>
    </dgm:pt>
    <dgm:pt modelId="{3E5D5DDA-0E8B-7A42-BE09-1B37CE304033}" type="pres">
      <dgm:prSet presAssocID="{43F4B18D-450F-B344-A695-F08122715FFD}" presName="background" presStyleLbl="node0" presStyleIdx="1" presStyleCnt="2"/>
      <dgm:spPr/>
    </dgm:pt>
    <dgm:pt modelId="{B68F0C12-A6DA-F34E-9053-3B99F5490F6F}" type="pres">
      <dgm:prSet presAssocID="{43F4B18D-450F-B344-A695-F08122715FFD}" presName="text" presStyleLbl="fgAcc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842283E-BEA3-DB41-8F5A-E400CDED898F}" type="pres">
      <dgm:prSet presAssocID="{43F4B18D-450F-B344-A695-F08122715FFD}" presName="hierChild2" presStyleCnt="0"/>
      <dgm:spPr/>
    </dgm:pt>
    <dgm:pt modelId="{A00ADC06-2E92-6C46-BA3C-59DD92A10A14}" type="pres">
      <dgm:prSet presAssocID="{43AB6A4C-10E5-CC43-8977-1228473D6C87}" presName="Name10" presStyleLbl="parChTrans1D2" presStyleIdx="0" presStyleCnt="2"/>
      <dgm:spPr/>
      <dgm:t>
        <a:bodyPr/>
        <a:lstStyle/>
        <a:p>
          <a:endParaRPr lang="en-US"/>
        </a:p>
      </dgm:t>
    </dgm:pt>
    <dgm:pt modelId="{F71F2E96-3D2E-0C48-ADF2-D9FAE74374FE}" type="pres">
      <dgm:prSet presAssocID="{DF31C9AD-D1AD-A947-B9FB-FDABF8EDAC68}" presName="hierRoot2" presStyleCnt="0"/>
      <dgm:spPr/>
    </dgm:pt>
    <dgm:pt modelId="{0ED5A1D4-A6EC-0849-B09A-350D234AE677}" type="pres">
      <dgm:prSet presAssocID="{DF31C9AD-D1AD-A947-B9FB-FDABF8EDAC68}" presName="composite2" presStyleCnt="0"/>
      <dgm:spPr/>
    </dgm:pt>
    <dgm:pt modelId="{527A4F67-56CC-E446-8393-03170110F54C}" type="pres">
      <dgm:prSet presAssocID="{DF31C9AD-D1AD-A947-B9FB-FDABF8EDAC68}" presName="background2" presStyleLbl="node2" presStyleIdx="0" presStyleCnt="2"/>
      <dgm:spPr/>
    </dgm:pt>
    <dgm:pt modelId="{93F861D9-E50E-9246-A668-6950EC7B4EE0}" type="pres">
      <dgm:prSet presAssocID="{DF31C9AD-D1AD-A947-B9FB-FDABF8EDAC68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C143C5-E774-E441-ADFF-6DD58AC16B0D}" type="pres">
      <dgm:prSet presAssocID="{DF31C9AD-D1AD-A947-B9FB-FDABF8EDAC68}" presName="hierChild3" presStyleCnt="0"/>
      <dgm:spPr/>
    </dgm:pt>
    <dgm:pt modelId="{CAB33043-292C-474E-9EDA-303571926C0C}" type="pres">
      <dgm:prSet presAssocID="{A13EC3CC-BFBE-184C-B2C0-2E207C867610}" presName="Name17" presStyleLbl="parChTrans1D3" presStyleIdx="0" presStyleCnt="6"/>
      <dgm:spPr/>
      <dgm:t>
        <a:bodyPr/>
        <a:lstStyle/>
        <a:p>
          <a:endParaRPr lang="en-US"/>
        </a:p>
      </dgm:t>
    </dgm:pt>
    <dgm:pt modelId="{C3A59D41-6B19-7544-BD75-DF8AB006F16D}" type="pres">
      <dgm:prSet presAssocID="{EC8C40B9-EE7D-B74E-B4A1-2FC07E6B897D}" presName="hierRoot3" presStyleCnt="0"/>
      <dgm:spPr/>
    </dgm:pt>
    <dgm:pt modelId="{8CD9B951-40B5-D743-A310-FB02D310C552}" type="pres">
      <dgm:prSet presAssocID="{EC8C40B9-EE7D-B74E-B4A1-2FC07E6B897D}" presName="composite3" presStyleCnt="0"/>
      <dgm:spPr/>
    </dgm:pt>
    <dgm:pt modelId="{CD9CC7C9-31AD-9E42-9D43-3CB0F5208733}" type="pres">
      <dgm:prSet presAssocID="{EC8C40B9-EE7D-B74E-B4A1-2FC07E6B897D}" presName="background3" presStyleLbl="node3" presStyleIdx="0" presStyleCnt="6"/>
      <dgm:spPr/>
    </dgm:pt>
    <dgm:pt modelId="{A3D006CD-90F7-304D-AF0B-5DF05770D465}" type="pres">
      <dgm:prSet presAssocID="{EC8C40B9-EE7D-B74E-B4A1-2FC07E6B897D}" presName="text3" presStyleLbl="fgAcc3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AA714E9-C26C-2645-B4AF-0C54B1A9A369}" type="pres">
      <dgm:prSet presAssocID="{EC8C40B9-EE7D-B74E-B4A1-2FC07E6B897D}" presName="hierChild4" presStyleCnt="0"/>
      <dgm:spPr/>
    </dgm:pt>
    <dgm:pt modelId="{DB20E0EE-DCDF-0A46-AA4E-1779795EC9CD}" type="pres">
      <dgm:prSet presAssocID="{EA9EC679-8752-E648-AAAD-D4587053BCFC}" presName="Name17" presStyleLbl="parChTrans1D3" presStyleIdx="1" presStyleCnt="6"/>
      <dgm:spPr/>
      <dgm:t>
        <a:bodyPr/>
        <a:lstStyle/>
        <a:p>
          <a:endParaRPr lang="en-US"/>
        </a:p>
      </dgm:t>
    </dgm:pt>
    <dgm:pt modelId="{B78446B9-69DA-D84A-8962-AEBFB4A5E4A4}" type="pres">
      <dgm:prSet presAssocID="{7857902F-184D-2841-B3CD-66EABC3926A9}" presName="hierRoot3" presStyleCnt="0"/>
      <dgm:spPr/>
    </dgm:pt>
    <dgm:pt modelId="{E6893619-16CD-4D49-BD1E-2C8EB3393BBC}" type="pres">
      <dgm:prSet presAssocID="{7857902F-184D-2841-B3CD-66EABC3926A9}" presName="composite3" presStyleCnt="0"/>
      <dgm:spPr/>
    </dgm:pt>
    <dgm:pt modelId="{F18A8D49-F491-F741-B91D-A985BC3B10B9}" type="pres">
      <dgm:prSet presAssocID="{7857902F-184D-2841-B3CD-66EABC3926A9}" presName="background3" presStyleLbl="node3" presStyleIdx="1" presStyleCnt="6"/>
      <dgm:spPr/>
    </dgm:pt>
    <dgm:pt modelId="{DDE73C4D-CA19-2A45-BC10-CC4BED9774F4}" type="pres">
      <dgm:prSet presAssocID="{7857902F-184D-2841-B3CD-66EABC3926A9}" presName="text3" presStyleLbl="fgAcc3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715213-7FA8-934D-9C68-AC6F3806F952}" type="pres">
      <dgm:prSet presAssocID="{7857902F-184D-2841-B3CD-66EABC3926A9}" presName="hierChild4" presStyleCnt="0"/>
      <dgm:spPr/>
    </dgm:pt>
    <dgm:pt modelId="{5184E607-E822-3A40-8048-947CB2C2196E}" type="pres">
      <dgm:prSet presAssocID="{BA067408-0EE3-4640-84EC-29478D8DC8FE}" presName="Name17" presStyleLbl="parChTrans1D3" presStyleIdx="2" presStyleCnt="6"/>
      <dgm:spPr/>
      <dgm:t>
        <a:bodyPr/>
        <a:lstStyle/>
        <a:p>
          <a:endParaRPr lang="en-US"/>
        </a:p>
      </dgm:t>
    </dgm:pt>
    <dgm:pt modelId="{D166F4A5-3AA8-E345-97D8-08E0D5B604FC}" type="pres">
      <dgm:prSet presAssocID="{F3D26B0A-FCF1-3246-9442-DA009C6F57D3}" presName="hierRoot3" presStyleCnt="0"/>
      <dgm:spPr/>
    </dgm:pt>
    <dgm:pt modelId="{BCC1928F-5D12-FC4E-B7DB-EA8BBBE5D10E}" type="pres">
      <dgm:prSet presAssocID="{F3D26B0A-FCF1-3246-9442-DA009C6F57D3}" presName="composite3" presStyleCnt="0"/>
      <dgm:spPr/>
    </dgm:pt>
    <dgm:pt modelId="{8F8ACCEB-DC4D-D54F-A5AE-A0F39D670DF0}" type="pres">
      <dgm:prSet presAssocID="{F3D26B0A-FCF1-3246-9442-DA009C6F57D3}" presName="background3" presStyleLbl="node3" presStyleIdx="2" presStyleCnt="6"/>
      <dgm:spPr/>
    </dgm:pt>
    <dgm:pt modelId="{6BCFA0BC-731A-B24F-95D9-F9AA5D2791A7}" type="pres">
      <dgm:prSet presAssocID="{F3D26B0A-FCF1-3246-9442-DA009C6F57D3}" presName="text3" presStyleLbl="fgAcc3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B18AB9B-287E-4C45-A57A-B3424A6E18A9}" type="pres">
      <dgm:prSet presAssocID="{F3D26B0A-FCF1-3246-9442-DA009C6F57D3}" presName="hierChild4" presStyleCnt="0"/>
      <dgm:spPr/>
    </dgm:pt>
    <dgm:pt modelId="{2D8C35A6-CE24-4942-99F7-039B589CF52E}" type="pres">
      <dgm:prSet presAssocID="{F8E96498-405C-1F4C-A1E7-05823C27959E}" presName="Name23" presStyleLbl="parChTrans1D4" presStyleIdx="0" presStyleCnt="8"/>
      <dgm:spPr/>
      <dgm:t>
        <a:bodyPr/>
        <a:lstStyle/>
        <a:p>
          <a:endParaRPr lang="en-US"/>
        </a:p>
      </dgm:t>
    </dgm:pt>
    <dgm:pt modelId="{AA3BDA02-9220-F94E-8F3F-2CF659E19705}" type="pres">
      <dgm:prSet presAssocID="{B14E0AB4-AE0F-F246-8D88-FB3C80D0D53A}" presName="hierRoot4" presStyleCnt="0"/>
      <dgm:spPr/>
    </dgm:pt>
    <dgm:pt modelId="{BA6AFD54-F524-CF46-9411-FADCB7619FD8}" type="pres">
      <dgm:prSet presAssocID="{B14E0AB4-AE0F-F246-8D88-FB3C80D0D53A}" presName="composite4" presStyleCnt="0"/>
      <dgm:spPr/>
    </dgm:pt>
    <dgm:pt modelId="{122695A8-BC07-9B4F-AAB1-D483ADB56F89}" type="pres">
      <dgm:prSet presAssocID="{B14E0AB4-AE0F-F246-8D88-FB3C80D0D53A}" presName="background4" presStyleLbl="node4" presStyleIdx="0" presStyleCnt="8"/>
      <dgm:spPr/>
    </dgm:pt>
    <dgm:pt modelId="{DE15F19F-483A-1849-9174-4DF50B44C85E}" type="pres">
      <dgm:prSet presAssocID="{B14E0AB4-AE0F-F246-8D88-FB3C80D0D53A}" presName="text4" presStyleLbl="fgAcc4" presStyleIdx="0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8700DF-3C75-FB49-8EB0-C94DE41D0E62}" type="pres">
      <dgm:prSet presAssocID="{B14E0AB4-AE0F-F246-8D88-FB3C80D0D53A}" presName="hierChild5" presStyleCnt="0"/>
      <dgm:spPr/>
    </dgm:pt>
    <dgm:pt modelId="{06F6FA03-FB28-B446-8265-82C88EACC2E9}" type="pres">
      <dgm:prSet presAssocID="{78D39135-013C-4A48-BB64-211DF76E60A4}" presName="Name23" presStyleLbl="parChTrans1D4" presStyleIdx="1" presStyleCnt="8"/>
      <dgm:spPr/>
      <dgm:t>
        <a:bodyPr/>
        <a:lstStyle/>
        <a:p>
          <a:endParaRPr lang="en-US"/>
        </a:p>
      </dgm:t>
    </dgm:pt>
    <dgm:pt modelId="{8B2FB987-3CCF-6A40-9B79-07CD3FCA7F8E}" type="pres">
      <dgm:prSet presAssocID="{27571B39-7B14-E244-930E-E6DD9F2A535E}" presName="hierRoot4" presStyleCnt="0"/>
      <dgm:spPr/>
    </dgm:pt>
    <dgm:pt modelId="{9B41F78A-BA81-5147-B603-A757E06B05F5}" type="pres">
      <dgm:prSet presAssocID="{27571B39-7B14-E244-930E-E6DD9F2A535E}" presName="composite4" presStyleCnt="0"/>
      <dgm:spPr/>
    </dgm:pt>
    <dgm:pt modelId="{B2D9F4BF-C6EA-6646-B34A-5ABDAF078A79}" type="pres">
      <dgm:prSet presAssocID="{27571B39-7B14-E244-930E-E6DD9F2A535E}" presName="background4" presStyleLbl="node4" presStyleIdx="1" presStyleCnt="8"/>
      <dgm:spPr/>
    </dgm:pt>
    <dgm:pt modelId="{4B9C9D4C-4FE6-B34D-B3A4-66DA7DB0B1E7}" type="pres">
      <dgm:prSet presAssocID="{27571B39-7B14-E244-930E-E6DD9F2A535E}" presName="text4" presStyleLbl="fgAcc4" presStyleIdx="1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CEF9ED2-36B4-A642-B079-659D723B4415}" type="pres">
      <dgm:prSet presAssocID="{27571B39-7B14-E244-930E-E6DD9F2A535E}" presName="hierChild5" presStyleCnt="0"/>
      <dgm:spPr/>
    </dgm:pt>
    <dgm:pt modelId="{6A8BFADE-6AFE-AE46-8AA7-1E90A3489A2C}" type="pres">
      <dgm:prSet presAssocID="{11FBB3B1-E620-854C-993E-9756CF5A40DB}" presName="Name23" presStyleLbl="parChTrans1D4" presStyleIdx="2" presStyleCnt="8"/>
      <dgm:spPr/>
      <dgm:t>
        <a:bodyPr/>
        <a:lstStyle/>
        <a:p>
          <a:endParaRPr lang="en-US"/>
        </a:p>
      </dgm:t>
    </dgm:pt>
    <dgm:pt modelId="{7E016245-5CD1-C341-96C7-4391A859DD79}" type="pres">
      <dgm:prSet presAssocID="{7E6DEF92-B346-BF49-BF3F-68E23BCD302A}" presName="hierRoot4" presStyleCnt="0"/>
      <dgm:spPr/>
    </dgm:pt>
    <dgm:pt modelId="{07360AA8-E95C-9541-93A2-658ED4A17B49}" type="pres">
      <dgm:prSet presAssocID="{7E6DEF92-B346-BF49-BF3F-68E23BCD302A}" presName="composite4" presStyleCnt="0"/>
      <dgm:spPr/>
    </dgm:pt>
    <dgm:pt modelId="{E61526F2-302C-0340-8F73-97D94A80D784}" type="pres">
      <dgm:prSet presAssocID="{7E6DEF92-B346-BF49-BF3F-68E23BCD302A}" presName="background4" presStyleLbl="node4" presStyleIdx="2" presStyleCnt="8"/>
      <dgm:spPr/>
    </dgm:pt>
    <dgm:pt modelId="{619FBCCC-B9F6-464E-AE74-700A5797187E}" type="pres">
      <dgm:prSet presAssocID="{7E6DEF92-B346-BF49-BF3F-68E23BCD302A}" presName="text4" presStyleLbl="fgAcc4" presStyleIdx="2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7F0540-3866-1146-85A0-A80966A0A578}" type="pres">
      <dgm:prSet presAssocID="{7E6DEF92-B346-BF49-BF3F-68E23BCD302A}" presName="hierChild5" presStyleCnt="0"/>
      <dgm:spPr/>
    </dgm:pt>
    <dgm:pt modelId="{4D1FEDA2-E222-C84B-A26F-116A7411F1BC}" type="pres">
      <dgm:prSet presAssocID="{660D8CA2-4713-1947-9814-BE4AE1AB6A63}" presName="Name23" presStyleLbl="parChTrans1D4" presStyleIdx="3" presStyleCnt="8"/>
      <dgm:spPr/>
      <dgm:t>
        <a:bodyPr/>
        <a:lstStyle/>
        <a:p>
          <a:endParaRPr lang="en-US"/>
        </a:p>
      </dgm:t>
    </dgm:pt>
    <dgm:pt modelId="{829D9A9E-5B72-9A4E-903C-26139056A47D}" type="pres">
      <dgm:prSet presAssocID="{D8E803E9-B596-534A-A337-1FA487814011}" presName="hierRoot4" presStyleCnt="0"/>
      <dgm:spPr/>
    </dgm:pt>
    <dgm:pt modelId="{7F785247-CF82-2248-8972-E18AE411C883}" type="pres">
      <dgm:prSet presAssocID="{D8E803E9-B596-534A-A337-1FA487814011}" presName="composite4" presStyleCnt="0"/>
      <dgm:spPr/>
    </dgm:pt>
    <dgm:pt modelId="{76DE0C7F-3D95-6243-9D92-3A4D1CE23656}" type="pres">
      <dgm:prSet presAssocID="{D8E803E9-B596-534A-A337-1FA487814011}" presName="background4" presStyleLbl="node4" presStyleIdx="3" presStyleCnt="8"/>
      <dgm:spPr/>
    </dgm:pt>
    <dgm:pt modelId="{BA578536-29A1-FB4C-A299-282776479982}" type="pres">
      <dgm:prSet presAssocID="{D8E803E9-B596-534A-A337-1FA487814011}" presName="text4" presStyleLbl="fgAcc4" presStyleIdx="3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A6D0CB8-C532-964E-A2D7-1B8DD759017E}" type="pres">
      <dgm:prSet presAssocID="{D8E803E9-B596-534A-A337-1FA487814011}" presName="hierChild5" presStyleCnt="0"/>
      <dgm:spPr/>
    </dgm:pt>
    <dgm:pt modelId="{93F85AB6-9C67-2449-9212-84800699B205}" type="pres">
      <dgm:prSet presAssocID="{9C93ABB8-B0DC-F340-9253-2896339CA067}" presName="Name10" presStyleLbl="parChTrans1D2" presStyleIdx="1" presStyleCnt="2"/>
      <dgm:spPr/>
      <dgm:t>
        <a:bodyPr/>
        <a:lstStyle/>
        <a:p>
          <a:endParaRPr lang="en-US"/>
        </a:p>
      </dgm:t>
    </dgm:pt>
    <dgm:pt modelId="{EAD7970B-0409-A440-8D62-53FC25986F7F}" type="pres">
      <dgm:prSet presAssocID="{14C4689A-BBE9-524B-ABE9-6F3AF5FE7954}" presName="hierRoot2" presStyleCnt="0"/>
      <dgm:spPr/>
    </dgm:pt>
    <dgm:pt modelId="{84F3BD43-BCBE-A747-AE7E-2EFF20F1B77F}" type="pres">
      <dgm:prSet presAssocID="{14C4689A-BBE9-524B-ABE9-6F3AF5FE7954}" presName="composite2" presStyleCnt="0"/>
      <dgm:spPr/>
    </dgm:pt>
    <dgm:pt modelId="{0608034E-6BEC-994D-91BC-BD8B82257D56}" type="pres">
      <dgm:prSet presAssocID="{14C4689A-BBE9-524B-ABE9-6F3AF5FE7954}" presName="background2" presStyleLbl="node2" presStyleIdx="1" presStyleCnt="2"/>
      <dgm:spPr/>
    </dgm:pt>
    <dgm:pt modelId="{8A2A2227-E410-D743-A239-AF58E2E382EA}" type="pres">
      <dgm:prSet presAssocID="{14C4689A-BBE9-524B-ABE9-6F3AF5FE7954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8B41E5-7F05-7843-9AF1-30AD8B5296D6}" type="pres">
      <dgm:prSet presAssocID="{14C4689A-BBE9-524B-ABE9-6F3AF5FE7954}" presName="hierChild3" presStyleCnt="0"/>
      <dgm:spPr/>
    </dgm:pt>
    <dgm:pt modelId="{28937776-D15D-CB42-9D2F-DC9A381D716E}" type="pres">
      <dgm:prSet presAssocID="{3A06F9FB-4D9C-3E4A-A76A-23409C989537}" presName="Name17" presStyleLbl="parChTrans1D3" presStyleIdx="3" presStyleCnt="6"/>
      <dgm:spPr/>
      <dgm:t>
        <a:bodyPr/>
        <a:lstStyle/>
        <a:p>
          <a:endParaRPr lang="en-US"/>
        </a:p>
      </dgm:t>
    </dgm:pt>
    <dgm:pt modelId="{2CFE2FA9-9DAC-7A4E-AE8E-EC1B2BA09548}" type="pres">
      <dgm:prSet presAssocID="{2581E833-8B16-8848-8DBE-2EAC6EA51BCA}" presName="hierRoot3" presStyleCnt="0"/>
      <dgm:spPr/>
    </dgm:pt>
    <dgm:pt modelId="{6052CC27-CCAC-D041-94E0-871FD4DF368D}" type="pres">
      <dgm:prSet presAssocID="{2581E833-8B16-8848-8DBE-2EAC6EA51BCA}" presName="composite3" presStyleCnt="0"/>
      <dgm:spPr/>
    </dgm:pt>
    <dgm:pt modelId="{D1126080-401B-B44B-BDD9-134B77B18828}" type="pres">
      <dgm:prSet presAssocID="{2581E833-8B16-8848-8DBE-2EAC6EA51BCA}" presName="background3" presStyleLbl="node3" presStyleIdx="3" presStyleCnt="6"/>
      <dgm:spPr/>
    </dgm:pt>
    <dgm:pt modelId="{16B358EB-20C2-504B-BDA5-CB23A065220D}" type="pres">
      <dgm:prSet presAssocID="{2581E833-8B16-8848-8DBE-2EAC6EA51BCA}" presName="text3" presStyleLbl="fgAcc3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61FC5F9-AD28-3149-BC2B-A7BF275723F8}" type="pres">
      <dgm:prSet presAssocID="{2581E833-8B16-8848-8DBE-2EAC6EA51BCA}" presName="hierChild4" presStyleCnt="0"/>
      <dgm:spPr/>
    </dgm:pt>
    <dgm:pt modelId="{2C1A3D92-F4F7-3C44-820A-F12B433F32B8}" type="pres">
      <dgm:prSet presAssocID="{2BDE6B07-1FDA-FC47-A84A-D3F91B9D2CD5}" presName="Name17" presStyleLbl="parChTrans1D3" presStyleIdx="4" presStyleCnt="6"/>
      <dgm:spPr/>
      <dgm:t>
        <a:bodyPr/>
        <a:lstStyle/>
        <a:p>
          <a:endParaRPr lang="en-US"/>
        </a:p>
      </dgm:t>
    </dgm:pt>
    <dgm:pt modelId="{4A68F437-33D9-E046-BA55-B2FDC71E9CC6}" type="pres">
      <dgm:prSet presAssocID="{4019129F-E0EC-5C44-84C1-4487676F71E1}" presName="hierRoot3" presStyleCnt="0"/>
      <dgm:spPr/>
    </dgm:pt>
    <dgm:pt modelId="{4AF89622-1658-C844-BF7F-4357EC2DB971}" type="pres">
      <dgm:prSet presAssocID="{4019129F-E0EC-5C44-84C1-4487676F71E1}" presName="composite3" presStyleCnt="0"/>
      <dgm:spPr/>
    </dgm:pt>
    <dgm:pt modelId="{EA97F9BB-25D3-AD43-889E-84DD463EFAA3}" type="pres">
      <dgm:prSet presAssocID="{4019129F-E0EC-5C44-84C1-4487676F71E1}" presName="background3" presStyleLbl="node3" presStyleIdx="4" presStyleCnt="6"/>
      <dgm:spPr/>
    </dgm:pt>
    <dgm:pt modelId="{3FDF6A3B-BCB0-634B-BC9C-8410AC94CC6A}" type="pres">
      <dgm:prSet presAssocID="{4019129F-E0EC-5C44-84C1-4487676F71E1}" presName="text3" presStyleLbl="fgAcc3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76B256-E5BC-4C40-87A3-0DE1A6F25331}" type="pres">
      <dgm:prSet presAssocID="{4019129F-E0EC-5C44-84C1-4487676F71E1}" presName="hierChild4" presStyleCnt="0"/>
      <dgm:spPr/>
    </dgm:pt>
    <dgm:pt modelId="{AF45D727-CBAA-2848-B274-2587112F4E33}" type="pres">
      <dgm:prSet presAssocID="{938B5366-290D-4F4D-A958-1D23C7AA0163}" presName="Name17" presStyleLbl="parChTrans1D3" presStyleIdx="5" presStyleCnt="6"/>
      <dgm:spPr/>
      <dgm:t>
        <a:bodyPr/>
        <a:lstStyle/>
        <a:p>
          <a:endParaRPr lang="en-US"/>
        </a:p>
      </dgm:t>
    </dgm:pt>
    <dgm:pt modelId="{A81F840F-AEBB-D249-950D-1D817E665C38}" type="pres">
      <dgm:prSet presAssocID="{C81D8229-6974-E141-A45E-72F3B7EDDEBC}" presName="hierRoot3" presStyleCnt="0"/>
      <dgm:spPr/>
    </dgm:pt>
    <dgm:pt modelId="{0BF19853-24E7-6C4B-856C-59809B6A06DC}" type="pres">
      <dgm:prSet presAssocID="{C81D8229-6974-E141-A45E-72F3B7EDDEBC}" presName="composite3" presStyleCnt="0"/>
      <dgm:spPr/>
    </dgm:pt>
    <dgm:pt modelId="{7D9F9B17-E124-1C49-9E9C-0DD16AC77B2C}" type="pres">
      <dgm:prSet presAssocID="{C81D8229-6974-E141-A45E-72F3B7EDDEBC}" presName="background3" presStyleLbl="node3" presStyleIdx="5" presStyleCnt="6"/>
      <dgm:spPr/>
    </dgm:pt>
    <dgm:pt modelId="{C6AA7879-9C83-A744-99C4-2CE6E6142A45}" type="pres">
      <dgm:prSet presAssocID="{C81D8229-6974-E141-A45E-72F3B7EDDEBC}" presName="text3" presStyleLbl="fgAcc3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B8FE3AB-ACB8-EC40-BB21-D3155F447B87}" type="pres">
      <dgm:prSet presAssocID="{C81D8229-6974-E141-A45E-72F3B7EDDEBC}" presName="hierChild4" presStyleCnt="0"/>
      <dgm:spPr/>
    </dgm:pt>
    <dgm:pt modelId="{0E7EC42D-25A7-F240-8429-221DB9127EE6}" type="pres">
      <dgm:prSet presAssocID="{85215605-E3AB-724D-B14D-2DCC389AAA84}" presName="Name23" presStyleLbl="parChTrans1D4" presStyleIdx="4" presStyleCnt="8"/>
      <dgm:spPr/>
      <dgm:t>
        <a:bodyPr/>
        <a:lstStyle/>
        <a:p>
          <a:endParaRPr lang="en-US"/>
        </a:p>
      </dgm:t>
    </dgm:pt>
    <dgm:pt modelId="{63AFFB07-CF55-0A46-9774-E71160CFD175}" type="pres">
      <dgm:prSet presAssocID="{D332D77F-D82E-0C46-819B-1891F4C9386E}" presName="hierRoot4" presStyleCnt="0"/>
      <dgm:spPr/>
    </dgm:pt>
    <dgm:pt modelId="{C874B003-6468-1641-9BDB-35FF7FB6D46C}" type="pres">
      <dgm:prSet presAssocID="{D332D77F-D82E-0C46-819B-1891F4C9386E}" presName="composite4" presStyleCnt="0"/>
      <dgm:spPr/>
    </dgm:pt>
    <dgm:pt modelId="{04AD6546-3E32-684F-A71E-8B0C3599AC17}" type="pres">
      <dgm:prSet presAssocID="{D332D77F-D82E-0C46-819B-1891F4C9386E}" presName="background4" presStyleLbl="node4" presStyleIdx="4" presStyleCnt="8"/>
      <dgm:spPr/>
    </dgm:pt>
    <dgm:pt modelId="{40DB4F36-43AC-6C4F-A982-DC3426112904}" type="pres">
      <dgm:prSet presAssocID="{D332D77F-D82E-0C46-819B-1891F4C9386E}" presName="text4" presStyleLbl="fgAcc4" presStyleIdx="4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5F511F4-E4D6-8642-875D-A5D973458CD0}" type="pres">
      <dgm:prSet presAssocID="{D332D77F-D82E-0C46-819B-1891F4C9386E}" presName="hierChild5" presStyleCnt="0"/>
      <dgm:spPr/>
    </dgm:pt>
    <dgm:pt modelId="{C873F0A5-885A-444C-B159-952F6175DB05}" type="pres">
      <dgm:prSet presAssocID="{554BC3CF-CFEE-914E-9ABC-E6460963FB34}" presName="Name23" presStyleLbl="parChTrans1D4" presStyleIdx="5" presStyleCnt="8"/>
      <dgm:spPr/>
      <dgm:t>
        <a:bodyPr/>
        <a:lstStyle/>
        <a:p>
          <a:endParaRPr lang="en-US"/>
        </a:p>
      </dgm:t>
    </dgm:pt>
    <dgm:pt modelId="{C861B3F0-5875-2049-A17A-BA66CD0F52D9}" type="pres">
      <dgm:prSet presAssocID="{722B96BF-0030-7444-9F89-2ABFB21DC5F9}" presName="hierRoot4" presStyleCnt="0"/>
      <dgm:spPr/>
    </dgm:pt>
    <dgm:pt modelId="{DE34114E-2417-4446-BA42-0D1A6107BE3F}" type="pres">
      <dgm:prSet presAssocID="{722B96BF-0030-7444-9F89-2ABFB21DC5F9}" presName="composite4" presStyleCnt="0"/>
      <dgm:spPr/>
    </dgm:pt>
    <dgm:pt modelId="{C636BAB4-B30E-044D-94C3-FED21C60A0E2}" type="pres">
      <dgm:prSet presAssocID="{722B96BF-0030-7444-9F89-2ABFB21DC5F9}" presName="background4" presStyleLbl="node4" presStyleIdx="5" presStyleCnt="8"/>
      <dgm:spPr/>
    </dgm:pt>
    <dgm:pt modelId="{38007C5A-F9F9-F141-86E5-488FF77EF7CC}" type="pres">
      <dgm:prSet presAssocID="{722B96BF-0030-7444-9F89-2ABFB21DC5F9}" presName="text4" presStyleLbl="fgAcc4" presStyleIdx="5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5D0D68-4EC1-424B-8D13-9961D48065AB}" type="pres">
      <dgm:prSet presAssocID="{722B96BF-0030-7444-9F89-2ABFB21DC5F9}" presName="hierChild5" presStyleCnt="0"/>
      <dgm:spPr/>
    </dgm:pt>
    <dgm:pt modelId="{EDAF6E10-9C8C-694E-8325-C12247BA893D}" type="pres">
      <dgm:prSet presAssocID="{87BBA0A3-6AA6-BB4C-81D6-A8A8325587CB}" presName="Name23" presStyleLbl="parChTrans1D4" presStyleIdx="6" presStyleCnt="8"/>
      <dgm:spPr/>
      <dgm:t>
        <a:bodyPr/>
        <a:lstStyle/>
        <a:p>
          <a:endParaRPr lang="en-US"/>
        </a:p>
      </dgm:t>
    </dgm:pt>
    <dgm:pt modelId="{54F42019-5785-2049-98A7-599E6EBB04C8}" type="pres">
      <dgm:prSet presAssocID="{1985E42A-F57B-6C4F-B735-5C5F69F86972}" presName="hierRoot4" presStyleCnt="0"/>
      <dgm:spPr/>
    </dgm:pt>
    <dgm:pt modelId="{E5D23BEF-32AB-D845-928A-AC54BDF88481}" type="pres">
      <dgm:prSet presAssocID="{1985E42A-F57B-6C4F-B735-5C5F69F86972}" presName="composite4" presStyleCnt="0"/>
      <dgm:spPr/>
    </dgm:pt>
    <dgm:pt modelId="{2D615149-ED2A-3C4F-9A61-BA94B05E6D43}" type="pres">
      <dgm:prSet presAssocID="{1985E42A-F57B-6C4F-B735-5C5F69F86972}" presName="background4" presStyleLbl="node4" presStyleIdx="6" presStyleCnt="8"/>
      <dgm:spPr/>
    </dgm:pt>
    <dgm:pt modelId="{0C522E39-A700-F940-8058-509BDFB4268F}" type="pres">
      <dgm:prSet presAssocID="{1985E42A-F57B-6C4F-B735-5C5F69F86972}" presName="text4" presStyleLbl="fgAcc4" presStyleIdx="6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878E479-A55B-8043-B67D-7420AE122634}" type="pres">
      <dgm:prSet presAssocID="{1985E42A-F57B-6C4F-B735-5C5F69F86972}" presName="hierChild5" presStyleCnt="0"/>
      <dgm:spPr/>
    </dgm:pt>
    <dgm:pt modelId="{C54CA70C-67AF-6C4B-807F-9D24FC3FBFE9}" type="pres">
      <dgm:prSet presAssocID="{9EAC0D3D-1DDF-C54B-A239-CC9C2BF710D8}" presName="Name23" presStyleLbl="parChTrans1D4" presStyleIdx="7" presStyleCnt="8"/>
      <dgm:spPr/>
      <dgm:t>
        <a:bodyPr/>
        <a:lstStyle/>
        <a:p>
          <a:endParaRPr lang="en-US"/>
        </a:p>
      </dgm:t>
    </dgm:pt>
    <dgm:pt modelId="{F4D96D31-DBF1-C14F-BEBC-270D6FB92BB8}" type="pres">
      <dgm:prSet presAssocID="{49C77822-8710-F44C-BCCA-5234C0982635}" presName="hierRoot4" presStyleCnt="0"/>
      <dgm:spPr/>
    </dgm:pt>
    <dgm:pt modelId="{10B1DD7B-33DA-A346-A1D9-383D5C92881B}" type="pres">
      <dgm:prSet presAssocID="{49C77822-8710-F44C-BCCA-5234C0982635}" presName="composite4" presStyleCnt="0"/>
      <dgm:spPr/>
    </dgm:pt>
    <dgm:pt modelId="{A67F82D5-D3BF-4448-907B-0A8933133D7A}" type="pres">
      <dgm:prSet presAssocID="{49C77822-8710-F44C-BCCA-5234C0982635}" presName="background4" presStyleLbl="node4" presStyleIdx="7" presStyleCnt="8"/>
      <dgm:spPr/>
    </dgm:pt>
    <dgm:pt modelId="{4464F34E-422C-2649-97D9-F85E44F02E97}" type="pres">
      <dgm:prSet presAssocID="{49C77822-8710-F44C-BCCA-5234C0982635}" presName="text4" presStyleLbl="fgAcc4" presStyleIdx="7" presStyleCnt="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BE66CF-EC9F-BF4E-B866-BC16204F68D8}" type="pres">
      <dgm:prSet presAssocID="{49C77822-8710-F44C-BCCA-5234C0982635}" presName="hierChild5" presStyleCnt="0"/>
      <dgm:spPr/>
    </dgm:pt>
  </dgm:ptLst>
  <dgm:cxnLst>
    <dgm:cxn modelId="{3C820DF2-A147-B246-A52D-22E89398AFF9}" type="presOf" srcId="{2581E833-8B16-8848-8DBE-2EAC6EA51BCA}" destId="{16B358EB-20C2-504B-BDA5-CB23A065220D}" srcOrd="0" destOrd="0" presId="urn:microsoft.com/office/officeart/2005/8/layout/hierarchy1"/>
    <dgm:cxn modelId="{2C189C04-727D-1449-BD6A-AFEFACFD7891}" srcId="{DD5E9D37-06E5-7D4E-BA4D-C4E4A0921517}" destId="{43F4B18D-450F-B344-A695-F08122715FFD}" srcOrd="1" destOrd="0" parTransId="{9A445CDF-D81B-894B-BBE8-E06EFAE20827}" sibTransId="{82C6C3C5-E528-8E44-A5F6-D451DADE0938}"/>
    <dgm:cxn modelId="{D04610F5-6D31-514E-9626-A9C9A657F4AC}" type="presOf" srcId="{9C5F6DE5-E3F0-1541-93C4-6E49E17B357F}" destId="{374C8194-5FD2-E445-A428-8B03BC7ABBB2}" srcOrd="0" destOrd="0" presId="urn:microsoft.com/office/officeart/2005/8/layout/hierarchy1"/>
    <dgm:cxn modelId="{F6371775-FB7E-CC4A-B9D2-195D17106CEA}" type="presOf" srcId="{7857902F-184D-2841-B3CD-66EABC3926A9}" destId="{DDE73C4D-CA19-2A45-BC10-CC4BED9774F4}" srcOrd="0" destOrd="0" presId="urn:microsoft.com/office/officeart/2005/8/layout/hierarchy1"/>
    <dgm:cxn modelId="{C3E07C10-02CD-224A-9699-09756D6800E3}" type="presOf" srcId="{A13EC3CC-BFBE-184C-B2C0-2E207C867610}" destId="{CAB33043-292C-474E-9EDA-303571926C0C}" srcOrd="0" destOrd="0" presId="urn:microsoft.com/office/officeart/2005/8/layout/hierarchy1"/>
    <dgm:cxn modelId="{4D509C7D-47B3-B446-B80D-13E776897445}" type="presOf" srcId="{9C93ABB8-B0DC-F340-9253-2896339CA067}" destId="{93F85AB6-9C67-2449-9212-84800699B205}" srcOrd="0" destOrd="0" presId="urn:microsoft.com/office/officeart/2005/8/layout/hierarchy1"/>
    <dgm:cxn modelId="{DA02C092-A7D3-1448-8B29-A415AB26670B}" srcId="{B14E0AB4-AE0F-F246-8D88-FB3C80D0D53A}" destId="{7E6DEF92-B346-BF49-BF3F-68E23BCD302A}" srcOrd="1" destOrd="0" parTransId="{11FBB3B1-E620-854C-993E-9756CF5A40DB}" sibTransId="{15617A80-39DD-2C4F-9E63-CD1EE76A4499}"/>
    <dgm:cxn modelId="{F914138F-A60B-304E-AC20-E6712BB5BDCC}" srcId="{DD5E9D37-06E5-7D4E-BA4D-C4E4A0921517}" destId="{9C5F6DE5-E3F0-1541-93C4-6E49E17B357F}" srcOrd="0" destOrd="0" parTransId="{0793F389-1C34-EA46-B8B8-ECB5C1866676}" sibTransId="{A68F9D3B-78AE-4043-B846-BB99B3B150BE}"/>
    <dgm:cxn modelId="{BBE3918F-7E45-6D4E-B682-44B8618CA133}" type="presOf" srcId="{DD5E9D37-06E5-7D4E-BA4D-C4E4A0921517}" destId="{EAF87FA8-F223-0D40-AAD0-350CF65966D1}" srcOrd="0" destOrd="0" presId="urn:microsoft.com/office/officeart/2005/8/layout/hierarchy1"/>
    <dgm:cxn modelId="{08784D7A-AF78-5A49-BB6D-A1DA1EDA5045}" type="presOf" srcId="{11FBB3B1-E620-854C-993E-9756CF5A40DB}" destId="{6A8BFADE-6AFE-AE46-8AA7-1E90A3489A2C}" srcOrd="0" destOrd="0" presId="urn:microsoft.com/office/officeart/2005/8/layout/hierarchy1"/>
    <dgm:cxn modelId="{F72B4B61-A3BD-BB49-8D73-3EFDD03C5BF1}" type="presOf" srcId="{2BDE6B07-1FDA-FC47-A84A-D3F91B9D2CD5}" destId="{2C1A3D92-F4F7-3C44-820A-F12B433F32B8}" srcOrd="0" destOrd="0" presId="urn:microsoft.com/office/officeart/2005/8/layout/hierarchy1"/>
    <dgm:cxn modelId="{90F6B281-6DBF-3448-8D2D-76DE89AE4119}" type="presOf" srcId="{722B96BF-0030-7444-9F89-2ABFB21DC5F9}" destId="{38007C5A-F9F9-F141-86E5-488FF77EF7CC}" srcOrd="0" destOrd="0" presId="urn:microsoft.com/office/officeart/2005/8/layout/hierarchy1"/>
    <dgm:cxn modelId="{7067CA37-B078-2447-8E28-1834A5D61D0B}" type="presOf" srcId="{3A06F9FB-4D9C-3E4A-A76A-23409C989537}" destId="{28937776-D15D-CB42-9D2F-DC9A381D716E}" srcOrd="0" destOrd="0" presId="urn:microsoft.com/office/officeart/2005/8/layout/hierarchy1"/>
    <dgm:cxn modelId="{0AC8D81B-D412-4B48-AE65-7C5CBC220EBF}" type="presOf" srcId="{7E6DEF92-B346-BF49-BF3F-68E23BCD302A}" destId="{619FBCCC-B9F6-464E-AE74-700A5797187E}" srcOrd="0" destOrd="0" presId="urn:microsoft.com/office/officeart/2005/8/layout/hierarchy1"/>
    <dgm:cxn modelId="{0FBD1F66-07FE-1740-A6B2-C8B91BDA54D6}" type="presOf" srcId="{EC8C40B9-EE7D-B74E-B4A1-2FC07E6B897D}" destId="{A3D006CD-90F7-304D-AF0B-5DF05770D465}" srcOrd="0" destOrd="0" presId="urn:microsoft.com/office/officeart/2005/8/layout/hierarchy1"/>
    <dgm:cxn modelId="{72B809F1-6FC7-F647-9F20-4B365C593DB7}" srcId="{43F4B18D-450F-B344-A695-F08122715FFD}" destId="{DF31C9AD-D1AD-A947-B9FB-FDABF8EDAC68}" srcOrd="0" destOrd="0" parTransId="{43AB6A4C-10E5-CC43-8977-1228473D6C87}" sibTransId="{7002E101-013E-BE46-89D9-7C431906A8BC}"/>
    <dgm:cxn modelId="{11C68B3D-A38C-C141-999A-E8BCDF18976A}" type="presOf" srcId="{D332D77F-D82E-0C46-819B-1891F4C9386E}" destId="{40DB4F36-43AC-6C4F-A982-DC3426112904}" srcOrd="0" destOrd="0" presId="urn:microsoft.com/office/officeart/2005/8/layout/hierarchy1"/>
    <dgm:cxn modelId="{148FC23D-11E3-514A-9A95-0390F41D9007}" srcId="{43F4B18D-450F-B344-A695-F08122715FFD}" destId="{14C4689A-BBE9-524B-ABE9-6F3AF5FE7954}" srcOrd="1" destOrd="0" parTransId="{9C93ABB8-B0DC-F340-9253-2896339CA067}" sibTransId="{15A8DB6E-51AF-DF40-945A-EE892171206A}"/>
    <dgm:cxn modelId="{FBFC1474-8859-8447-95E1-3C5E2F692F3F}" type="presOf" srcId="{4019129F-E0EC-5C44-84C1-4487676F71E1}" destId="{3FDF6A3B-BCB0-634B-BC9C-8410AC94CC6A}" srcOrd="0" destOrd="0" presId="urn:microsoft.com/office/officeart/2005/8/layout/hierarchy1"/>
    <dgm:cxn modelId="{8164875B-0291-6C44-A31C-B5D64A3D5C95}" type="presOf" srcId="{14C4689A-BBE9-524B-ABE9-6F3AF5FE7954}" destId="{8A2A2227-E410-D743-A239-AF58E2E382EA}" srcOrd="0" destOrd="0" presId="urn:microsoft.com/office/officeart/2005/8/layout/hierarchy1"/>
    <dgm:cxn modelId="{2846C548-C0F1-CB47-BD42-20C1111FE9BB}" srcId="{DF31C9AD-D1AD-A947-B9FB-FDABF8EDAC68}" destId="{F3D26B0A-FCF1-3246-9442-DA009C6F57D3}" srcOrd="2" destOrd="0" parTransId="{BA067408-0EE3-4640-84EC-29478D8DC8FE}" sibTransId="{69566A04-4246-C243-86D2-4D5B78FCA1F7}"/>
    <dgm:cxn modelId="{C0D89FB6-20A5-634F-A0FC-49FD2C55AA8F}" srcId="{D332D77F-D82E-0C46-819B-1891F4C9386E}" destId="{1985E42A-F57B-6C4F-B735-5C5F69F86972}" srcOrd="1" destOrd="0" parTransId="{87BBA0A3-6AA6-BB4C-81D6-A8A8325587CB}" sibTransId="{0AED6BF5-7DA4-7940-92F1-0554A21C55A7}"/>
    <dgm:cxn modelId="{3EEC32F8-C4D7-CF4A-84C6-0E8DD64DA751}" type="presOf" srcId="{43AB6A4C-10E5-CC43-8977-1228473D6C87}" destId="{A00ADC06-2E92-6C46-BA3C-59DD92A10A14}" srcOrd="0" destOrd="0" presId="urn:microsoft.com/office/officeart/2005/8/layout/hierarchy1"/>
    <dgm:cxn modelId="{9FE932E1-3635-004C-83F2-4BB05D7EB2AF}" srcId="{D332D77F-D82E-0C46-819B-1891F4C9386E}" destId="{49C77822-8710-F44C-BCCA-5234C0982635}" srcOrd="2" destOrd="0" parTransId="{9EAC0D3D-1DDF-C54B-A239-CC9C2BF710D8}" sibTransId="{1BD21943-F1C8-3B4D-B4A2-B60F82C3C7A2}"/>
    <dgm:cxn modelId="{5546D606-749E-254D-9416-764F691557B6}" srcId="{C81D8229-6974-E141-A45E-72F3B7EDDEBC}" destId="{D332D77F-D82E-0C46-819B-1891F4C9386E}" srcOrd="0" destOrd="0" parTransId="{85215605-E3AB-724D-B14D-2DCC389AAA84}" sibTransId="{9BC43AC7-10F2-9040-AB6A-6A8F518DCF05}"/>
    <dgm:cxn modelId="{7348090E-974E-304D-AC51-58432FA7C393}" type="presOf" srcId="{43F4B18D-450F-B344-A695-F08122715FFD}" destId="{B68F0C12-A6DA-F34E-9053-3B99F5490F6F}" srcOrd="0" destOrd="0" presId="urn:microsoft.com/office/officeart/2005/8/layout/hierarchy1"/>
    <dgm:cxn modelId="{869F63E0-F199-4949-8F3F-E849F9C96D66}" type="presOf" srcId="{85215605-E3AB-724D-B14D-2DCC389AAA84}" destId="{0E7EC42D-25A7-F240-8429-221DB9127EE6}" srcOrd="0" destOrd="0" presId="urn:microsoft.com/office/officeart/2005/8/layout/hierarchy1"/>
    <dgm:cxn modelId="{68CDA986-D69E-EF43-9244-AF2D82B5D7CC}" srcId="{DF31C9AD-D1AD-A947-B9FB-FDABF8EDAC68}" destId="{7857902F-184D-2841-B3CD-66EABC3926A9}" srcOrd="1" destOrd="0" parTransId="{EA9EC679-8752-E648-AAAD-D4587053BCFC}" sibTransId="{664CA5CB-7D63-0D41-9F7D-A57112368E3D}"/>
    <dgm:cxn modelId="{0C96072F-729F-9848-BD80-5A927670FC10}" srcId="{DF31C9AD-D1AD-A947-B9FB-FDABF8EDAC68}" destId="{EC8C40B9-EE7D-B74E-B4A1-2FC07E6B897D}" srcOrd="0" destOrd="0" parTransId="{A13EC3CC-BFBE-184C-B2C0-2E207C867610}" sibTransId="{BCAC5972-2E4B-EF42-9117-39129D0F6568}"/>
    <dgm:cxn modelId="{C1BFCC38-0180-B849-9A8F-7971725D7785}" srcId="{14C4689A-BBE9-524B-ABE9-6F3AF5FE7954}" destId="{C81D8229-6974-E141-A45E-72F3B7EDDEBC}" srcOrd="2" destOrd="0" parTransId="{938B5366-290D-4F4D-A958-1D23C7AA0163}" sibTransId="{7655A0FD-03FA-A545-816A-D7889CF8ECC2}"/>
    <dgm:cxn modelId="{28138CDE-39F8-3A4F-8167-4C350D02D1FC}" type="presOf" srcId="{660D8CA2-4713-1947-9814-BE4AE1AB6A63}" destId="{4D1FEDA2-E222-C84B-A26F-116A7411F1BC}" srcOrd="0" destOrd="0" presId="urn:microsoft.com/office/officeart/2005/8/layout/hierarchy1"/>
    <dgm:cxn modelId="{DAA535AF-6AFB-4D40-B0C7-994A62FA0B0F}" type="presOf" srcId="{B14E0AB4-AE0F-F246-8D88-FB3C80D0D53A}" destId="{DE15F19F-483A-1849-9174-4DF50B44C85E}" srcOrd="0" destOrd="0" presId="urn:microsoft.com/office/officeart/2005/8/layout/hierarchy1"/>
    <dgm:cxn modelId="{CBA859F6-2526-C94B-A7B9-AEE88F26917D}" type="presOf" srcId="{27571B39-7B14-E244-930E-E6DD9F2A535E}" destId="{4B9C9D4C-4FE6-B34D-B3A4-66DA7DB0B1E7}" srcOrd="0" destOrd="0" presId="urn:microsoft.com/office/officeart/2005/8/layout/hierarchy1"/>
    <dgm:cxn modelId="{6E9FF525-69A0-7546-9772-709B23751638}" type="presOf" srcId="{DF31C9AD-D1AD-A947-B9FB-FDABF8EDAC68}" destId="{93F861D9-E50E-9246-A668-6950EC7B4EE0}" srcOrd="0" destOrd="0" presId="urn:microsoft.com/office/officeart/2005/8/layout/hierarchy1"/>
    <dgm:cxn modelId="{D52627BD-A3C3-D44A-AAFA-EEC2335573AD}" type="presOf" srcId="{F3D26B0A-FCF1-3246-9442-DA009C6F57D3}" destId="{6BCFA0BC-731A-B24F-95D9-F9AA5D2791A7}" srcOrd="0" destOrd="0" presId="urn:microsoft.com/office/officeart/2005/8/layout/hierarchy1"/>
    <dgm:cxn modelId="{F14B57B9-7E5A-214F-890D-7A8D5A197BB8}" type="presOf" srcId="{D8E803E9-B596-534A-A337-1FA487814011}" destId="{BA578536-29A1-FB4C-A299-282776479982}" srcOrd="0" destOrd="0" presId="urn:microsoft.com/office/officeart/2005/8/layout/hierarchy1"/>
    <dgm:cxn modelId="{35BC0159-5F06-DF4A-B329-E8316816DBCE}" type="presOf" srcId="{78D39135-013C-4A48-BB64-211DF76E60A4}" destId="{06F6FA03-FB28-B446-8265-82C88EACC2E9}" srcOrd="0" destOrd="0" presId="urn:microsoft.com/office/officeart/2005/8/layout/hierarchy1"/>
    <dgm:cxn modelId="{08DE4288-BF4C-1948-B816-4DC584551B9B}" type="presOf" srcId="{87BBA0A3-6AA6-BB4C-81D6-A8A8325587CB}" destId="{EDAF6E10-9C8C-694E-8325-C12247BA893D}" srcOrd="0" destOrd="0" presId="urn:microsoft.com/office/officeart/2005/8/layout/hierarchy1"/>
    <dgm:cxn modelId="{32FC1474-5F14-C547-BC4F-8BD62D157CE8}" srcId="{B14E0AB4-AE0F-F246-8D88-FB3C80D0D53A}" destId="{27571B39-7B14-E244-930E-E6DD9F2A535E}" srcOrd="0" destOrd="0" parTransId="{78D39135-013C-4A48-BB64-211DF76E60A4}" sibTransId="{D688849D-43F5-6348-B0A7-A9FE1E5ED8FD}"/>
    <dgm:cxn modelId="{81258678-992D-1D4A-8748-76A17CDAC04A}" type="presOf" srcId="{BA067408-0EE3-4640-84EC-29478D8DC8FE}" destId="{5184E607-E822-3A40-8048-947CB2C2196E}" srcOrd="0" destOrd="0" presId="urn:microsoft.com/office/officeart/2005/8/layout/hierarchy1"/>
    <dgm:cxn modelId="{C12ED5FE-DA3F-6248-8C3A-38EFCEA704AB}" type="presOf" srcId="{938B5366-290D-4F4D-A958-1D23C7AA0163}" destId="{AF45D727-CBAA-2848-B274-2587112F4E33}" srcOrd="0" destOrd="0" presId="urn:microsoft.com/office/officeart/2005/8/layout/hierarchy1"/>
    <dgm:cxn modelId="{D589CA4C-A516-BC4C-86DD-D751A2785BF2}" srcId="{D332D77F-D82E-0C46-819B-1891F4C9386E}" destId="{722B96BF-0030-7444-9F89-2ABFB21DC5F9}" srcOrd="0" destOrd="0" parTransId="{554BC3CF-CFEE-914E-9ABC-E6460963FB34}" sibTransId="{1C8EC80E-7361-4848-81C4-3452259330E8}"/>
    <dgm:cxn modelId="{4EAEF40E-579D-2D4D-84BF-5BCD5D3B917F}" srcId="{B14E0AB4-AE0F-F246-8D88-FB3C80D0D53A}" destId="{D8E803E9-B596-534A-A337-1FA487814011}" srcOrd="2" destOrd="0" parTransId="{660D8CA2-4713-1947-9814-BE4AE1AB6A63}" sibTransId="{BA0BF039-8985-2142-BE7F-F07DED78D5F6}"/>
    <dgm:cxn modelId="{C64C014E-ABF9-C446-8A17-F0F8538AB91E}" srcId="{14C4689A-BBE9-524B-ABE9-6F3AF5FE7954}" destId="{2581E833-8B16-8848-8DBE-2EAC6EA51BCA}" srcOrd="0" destOrd="0" parTransId="{3A06F9FB-4D9C-3E4A-A76A-23409C989537}" sibTransId="{41C97472-70E0-224A-A830-F2354F5909D3}"/>
    <dgm:cxn modelId="{CD656C5D-5BD0-634E-BD23-D83EC53EC96E}" type="presOf" srcId="{C81D8229-6974-E141-A45E-72F3B7EDDEBC}" destId="{C6AA7879-9C83-A744-99C4-2CE6E6142A45}" srcOrd="0" destOrd="0" presId="urn:microsoft.com/office/officeart/2005/8/layout/hierarchy1"/>
    <dgm:cxn modelId="{F58E5F08-1365-3442-A9B2-2043C2BB5B6F}" type="presOf" srcId="{F8E96498-405C-1F4C-A1E7-05823C27959E}" destId="{2D8C35A6-CE24-4942-99F7-039B589CF52E}" srcOrd="0" destOrd="0" presId="urn:microsoft.com/office/officeart/2005/8/layout/hierarchy1"/>
    <dgm:cxn modelId="{A0E9A1BF-495C-1947-908E-ECC8BB6E590F}" srcId="{14C4689A-BBE9-524B-ABE9-6F3AF5FE7954}" destId="{4019129F-E0EC-5C44-84C1-4487676F71E1}" srcOrd="1" destOrd="0" parTransId="{2BDE6B07-1FDA-FC47-A84A-D3F91B9D2CD5}" sibTransId="{2B7B11DA-55B7-134E-AB7A-1DB6C95E9ED7}"/>
    <dgm:cxn modelId="{AC94272B-2837-B747-8AD0-45A5D9F68E24}" type="presOf" srcId="{9EAC0D3D-1DDF-C54B-A239-CC9C2BF710D8}" destId="{C54CA70C-67AF-6C4B-807F-9D24FC3FBFE9}" srcOrd="0" destOrd="0" presId="urn:microsoft.com/office/officeart/2005/8/layout/hierarchy1"/>
    <dgm:cxn modelId="{72E89D53-C3FB-8E47-9BAB-710C90216129}" type="presOf" srcId="{EA9EC679-8752-E648-AAAD-D4587053BCFC}" destId="{DB20E0EE-DCDF-0A46-AA4E-1779795EC9CD}" srcOrd="0" destOrd="0" presId="urn:microsoft.com/office/officeart/2005/8/layout/hierarchy1"/>
    <dgm:cxn modelId="{A95E3542-7261-594F-87C5-DB55D7CCE9DC}" srcId="{F3D26B0A-FCF1-3246-9442-DA009C6F57D3}" destId="{B14E0AB4-AE0F-F246-8D88-FB3C80D0D53A}" srcOrd="0" destOrd="0" parTransId="{F8E96498-405C-1F4C-A1E7-05823C27959E}" sibTransId="{2CC96552-E20A-234B-B482-7208E3AE277E}"/>
    <dgm:cxn modelId="{F66C6C0D-91E0-1040-9E6D-DD1A6A458CFF}" type="presOf" srcId="{49C77822-8710-F44C-BCCA-5234C0982635}" destId="{4464F34E-422C-2649-97D9-F85E44F02E97}" srcOrd="0" destOrd="0" presId="urn:microsoft.com/office/officeart/2005/8/layout/hierarchy1"/>
    <dgm:cxn modelId="{B6C29079-8F94-9343-9C62-284301E58C04}" type="presOf" srcId="{554BC3CF-CFEE-914E-9ABC-E6460963FB34}" destId="{C873F0A5-885A-444C-B159-952F6175DB05}" srcOrd="0" destOrd="0" presId="urn:microsoft.com/office/officeart/2005/8/layout/hierarchy1"/>
    <dgm:cxn modelId="{D895E9D5-7701-1840-BA95-13B1CF630D22}" type="presOf" srcId="{1985E42A-F57B-6C4F-B735-5C5F69F86972}" destId="{0C522E39-A700-F940-8058-509BDFB4268F}" srcOrd="0" destOrd="0" presId="urn:microsoft.com/office/officeart/2005/8/layout/hierarchy1"/>
    <dgm:cxn modelId="{010160C8-729C-DD46-BD28-4C2F5F373EA4}" type="presParOf" srcId="{EAF87FA8-F223-0D40-AAD0-350CF65966D1}" destId="{35652AE0-A074-F64B-89F7-79E5A0801D8A}" srcOrd="0" destOrd="0" presId="urn:microsoft.com/office/officeart/2005/8/layout/hierarchy1"/>
    <dgm:cxn modelId="{3CC8A17C-067C-C942-9C04-1EB4ABDE49D6}" type="presParOf" srcId="{35652AE0-A074-F64B-89F7-79E5A0801D8A}" destId="{104615CD-6DA0-3B49-959A-BE2C34C023DA}" srcOrd="0" destOrd="0" presId="urn:microsoft.com/office/officeart/2005/8/layout/hierarchy1"/>
    <dgm:cxn modelId="{1E1512A2-ED76-5146-98CA-CA8E3D78AA3A}" type="presParOf" srcId="{104615CD-6DA0-3B49-959A-BE2C34C023DA}" destId="{9E9912CF-8815-F446-838D-DEC6A6869D22}" srcOrd="0" destOrd="0" presId="urn:microsoft.com/office/officeart/2005/8/layout/hierarchy1"/>
    <dgm:cxn modelId="{6364DCC4-74DE-9F4C-80B7-58C44922A13A}" type="presParOf" srcId="{104615CD-6DA0-3B49-959A-BE2C34C023DA}" destId="{374C8194-5FD2-E445-A428-8B03BC7ABBB2}" srcOrd="1" destOrd="0" presId="urn:microsoft.com/office/officeart/2005/8/layout/hierarchy1"/>
    <dgm:cxn modelId="{5CC61741-BA9D-2C41-B295-8A5B56F31F1B}" type="presParOf" srcId="{35652AE0-A074-F64B-89F7-79E5A0801D8A}" destId="{B9056A18-9457-1D40-9781-A6232AFD61CC}" srcOrd="1" destOrd="0" presId="urn:microsoft.com/office/officeart/2005/8/layout/hierarchy1"/>
    <dgm:cxn modelId="{197DE4E1-E082-A04F-8C1E-D3B7A0BD6871}" type="presParOf" srcId="{EAF87FA8-F223-0D40-AAD0-350CF65966D1}" destId="{0D932CC4-E2A9-644D-967B-B0E40A7D225E}" srcOrd="1" destOrd="0" presId="urn:microsoft.com/office/officeart/2005/8/layout/hierarchy1"/>
    <dgm:cxn modelId="{DC4A96AE-0F57-2442-B242-4E79C61FAEEC}" type="presParOf" srcId="{0D932CC4-E2A9-644D-967B-B0E40A7D225E}" destId="{3001677E-F125-F34E-B09E-221A96BD69A7}" srcOrd="0" destOrd="0" presId="urn:microsoft.com/office/officeart/2005/8/layout/hierarchy1"/>
    <dgm:cxn modelId="{CEE20308-5EDA-124C-8982-D1530285C9C2}" type="presParOf" srcId="{3001677E-F125-F34E-B09E-221A96BD69A7}" destId="{3E5D5DDA-0E8B-7A42-BE09-1B37CE304033}" srcOrd="0" destOrd="0" presId="urn:microsoft.com/office/officeart/2005/8/layout/hierarchy1"/>
    <dgm:cxn modelId="{3091D41C-0061-1748-868A-73B13DCDF188}" type="presParOf" srcId="{3001677E-F125-F34E-B09E-221A96BD69A7}" destId="{B68F0C12-A6DA-F34E-9053-3B99F5490F6F}" srcOrd="1" destOrd="0" presId="urn:microsoft.com/office/officeart/2005/8/layout/hierarchy1"/>
    <dgm:cxn modelId="{4A800F65-7A4F-184F-BF6F-308F1E24907A}" type="presParOf" srcId="{0D932CC4-E2A9-644D-967B-B0E40A7D225E}" destId="{A842283E-BEA3-DB41-8F5A-E400CDED898F}" srcOrd="1" destOrd="0" presId="urn:microsoft.com/office/officeart/2005/8/layout/hierarchy1"/>
    <dgm:cxn modelId="{A7ABF5B5-7415-7D4B-B117-BAD5FEE968E5}" type="presParOf" srcId="{A842283E-BEA3-DB41-8F5A-E400CDED898F}" destId="{A00ADC06-2E92-6C46-BA3C-59DD92A10A14}" srcOrd="0" destOrd="0" presId="urn:microsoft.com/office/officeart/2005/8/layout/hierarchy1"/>
    <dgm:cxn modelId="{0BE88FAD-372A-AB42-AD58-5720315583B0}" type="presParOf" srcId="{A842283E-BEA3-DB41-8F5A-E400CDED898F}" destId="{F71F2E96-3D2E-0C48-ADF2-D9FAE74374FE}" srcOrd="1" destOrd="0" presId="urn:microsoft.com/office/officeart/2005/8/layout/hierarchy1"/>
    <dgm:cxn modelId="{2D628ADB-D83F-2940-B893-D18D4EB4C2B1}" type="presParOf" srcId="{F71F2E96-3D2E-0C48-ADF2-D9FAE74374FE}" destId="{0ED5A1D4-A6EC-0849-B09A-350D234AE677}" srcOrd="0" destOrd="0" presId="urn:microsoft.com/office/officeart/2005/8/layout/hierarchy1"/>
    <dgm:cxn modelId="{C6F3FB59-83C3-0040-9286-B03EDCCCB4D3}" type="presParOf" srcId="{0ED5A1D4-A6EC-0849-B09A-350D234AE677}" destId="{527A4F67-56CC-E446-8393-03170110F54C}" srcOrd="0" destOrd="0" presId="urn:microsoft.com/office/officeart/2005/8/layout/hierarchy1"/>
    <dgm:cxn modelId="{925FE413-050B-4145-BD11-6D5A1578DE00}" type="presParOf" srcId="{0ED5A1D4-A6EC-0849-B09A-350D234AE677}" destId="{93F861D9-E50E-9246-A668-6950EC7B4EE0}" srcOrd="1" destOrd="0" presId="urn:microsoft.com/office/officeart/2005/8/layout/hierarchy1"/>
    <dgm:cxn modelId="{C82E6E1A-ACB0-A34C-96AC-94EACA17EF5E}" type="presParOf" srcId="{F71F2E96-3D2E-0C48-ADF2-D9FAE74374FE}" destId="{CDC143C5-E774-E441-ADFF-6DD58AC16B0D}" srcOrd="1" destOrd="0" presId="urn:microsoft.com/office/officeart/2005/8/layout/hierarchy1"/>
    <dgm:cxn modelId="{14D760ED-1C19-DD43-97CA-F656C7105B5A}" type="presParOf" srcId="{CDC143C5-E774-E441-ADFF-6DD58AC16B0D}" destId="{CAB33043-292C-474E-9EDA-303571926C0C}" srcOrd="0" destOrd="0" presId="urn:microsoft.com/office/officeart/2005/8/layout/hierarchy1"/>
    <dgm:cxn modelId="{5E963D0B-CED0-0442-85AB-D7F18C1A7D65}" type="presParOf" srcId="{CDC143C5-E774-E441-ADFF-6DD58AC16B0D}" destId="{C3A59D41-6B19-7544-BD75-DF8AB006F16D}" srcOrd="1" destOrd="0" presId="urn:microsoft.com/office/officeart/2005/8/layout/hierarchy1"/>
    <dgm:cxn modelId="{2CC8DB47-3F38-A44C-AB78-76352F46DC71}" type="presParOf" srcId="{C3A59D41-6B19-7544-BD75-DF8AB006F16D}" destId="{8CD9B951-40B5-D743-A310-FB02D310C552}" srcOrd="0" destOrd="0" presId="urn:microsoft.com/office/officeart/2005/8/layout/hierarchy1"/>
    <dgm:cxn modelId="{A8A3D559-E247-DB4D-B088-C6554B5EFAEA}" type="presParOf" srcId="{8CD9B951-40B5-D743-A310-FB02D310C552}" destId="{CD9CC7C9-31AD-9E42-9D43-3CB0F5208733}" srcOrd="0" destOrd="0" presId="urn:microsoft.com/office/officeart/2005/8/layout/hierarchy1"/>
    <dgm:cxn modelId="{979B6B31-AD2D-1944-A272-B596B42F5048}" type="presParOf" srcId="{8CD9B951-40B5-D743-A310-FB02D310C552}" destId="{A3D006CD-90F7-304D-AF0B-5DF05770D465}" srcOrd="1" destOrd="0" presId="urn:microsoft.com/office/officeart/2005/8/layout/hierarchy1"/>
    <dgm:cxn modelId="{0C71C806-F3E1-0445-8409-84412452A001}" type="presParOf" srcId="{C3A59D41-6B19-7544-BD75-DF8AB006F16D}" destId="{2AA714E9-C26C-2645-B4AF-0C54B1A9A369}" srcOrd="1" destOrd="0" presId="urn:microsoft.com/office/officeart/2005/8/layout/hierarchy1"/>
    <dgm:cxn modelId="{939D97A5-036D-FB4D-AFD2-857C42F8F682}" type="presParOf" srcId="{CDC143C5-E774-E441-ADFF-6DD58AC16B0D}" destId="{DB20E0EE-DCDF-0A46-AA4E-1779795EC9CD}" srcOrd="2" destOrd="0" presId="urn:microsoft.com/office/officeart/2005/8/layout/hierarchy1"/>
    <dgm:cxn modelId="{C1533355-D558-DC44-8644-7950CD3D8A59}" type="presParOf" srcId="{CDC143C5-E774-E441-ADFF-6DD58AC16B0D}" destId="{B78446B9-69DA-D84A-8962-AEBFB4A5E4A4}" srcOrd="3" destOrd="0" presId="urn:microsoft.com/office/officeart/2005/8/layout/hierarchy1"/>
    <dgm:cxn modelId="{FC5125EB-5DC9-0146-BFBE-588F623A4C1C}" type="presParOf" srcId="{B78446B9-69DA-D84A-8962-AEBFB4A5E4A4}" destId="{E6893619-16CD-4D49-BD1E-2C8EB3393BBC}" srcOrd="0" destOrd="0" presId="urn:microsoft.com/office/officeart/2005/8/layout/hierarchy1"/>
    <dgm:cxn modelId="{F0D1AD93-8522-F84C-A7C6-A749A2E145C2}" type="presParOf" srcId="{E6893619-16CD-4D49-BD1E-2C8EB3393BBC}" destId="{F18A8D49-F491-F741-B91D-A985BC3B10B9}" srcOrd="0" destOrd="0" presId="urn:microsoft.com/office/officeart/2005/8/layout/hierarchy1"/>
    <dgm:cxn modelId="{7FA21F02-90E3-2345-BC18-7D01D46D1D18}" type="presParOf" srcId="{E6893619-16CD-4D49-BD1E-2C8EB3393BBC}" destId="{DDE73C4D-CA19-2A45-BC10-CC4BED9774F4}" srcOrd="1" destOrd="0" presId="urn:microsoft.com/office/officeart/2005/8/layout/hierarchy1"/>
    <dgm:cxn modelId="{C2056EB9-3F02-E548-9899-B0C497A357C4}" type="presParOf" srcId="{B78446B9-69DA-D84A-8962-AEBFB4A5E4A4}" destId="{03715213-7FA8-934D-9C68-AC6F3806F952}" srcOrd="1" destOrd="0" presId="urn:microsoft.com/office/officeart/2005/8/layout/hierarchy1"/>
    <dgm:cxn modelId="{C9D4A3C8-DC78-574E-B579-341B43400AF0}" type="presParOf" srcId="{CDC143C5-E774-E441-ADFF-6DD58AC16B0D}" destId="{5184E607-E822-3A40-8048-947CB2C2196E}" srcOrd="4" destOrd="0" presId="urn:microsoft.com/office/officeart/2005/8/layout/hierarchy1"/>
    <dgm:cxn modelId="{CD759A75-9BCF-434A-BF56-3F3F95CBBB4C}" type="presParOf" srcId="{CDC143C5-E774-E441-ADFF-6DD58AC16B0D}" destId="{D166F4A5-3AA8-E345-97D8-08E0D5B604FC}" srcOrd="5" destOrd="0" presId="urn:microsoft.com/office/officeart/2005/8/layout/hierarchy1"/>
    <dgm:cxn modelId="{97C8C3F0-E7C8-504E-8F44-F901F9925D6B}" type="presParOf" srcId="{D166F4A5-3AA8-E345-97D8-08E0D5B604FC}" destId="{BCC1928F-5D12-FC4E-B7DB-EA8BBBE5D10E}" srcOrd="0" destOrd="0" presId="urn:microsoft.com/office/officeart/2005/8/layout/hierarchy1"/>
    <dgm:cxn modelId="{86B3C8B7-8B23-3044-9DFF-0F67C26472C7}" type="presParOf" srcId="{BCC1928F-5D12-FC4E-B7DB-EA8BBBE5D10E}" destId="{8F8ACCEB-DC4D-D54F-A5AE-A0F39D670DF0}" srcOrd="0" destOrd="0" presId="urn:microsoft.com/office/officeart/2005/8/layout/hierarchy1"/>
    <dgm:cxn modelId="{A48BF7C4-68C1-2141-A67A-E6C69597F900}" type="presParOf" srcId="{BCC1928F-5D12-FC4E-B7DB-EA8BBBE5D10E}" destId="{6BCFA0BC-731A-B24F-95D9-F9AA5D2791A7}" srcOrd="1" destOrd="0" presId="urn:microsoft.com/office/officeart/2005/8/layout/hierarchy1"/>
    <dgm:cxn modelId="{71747F22-9FBF-A748-816D-20CB596C46BC}" type="presParOf" srcId="{D166F4A5-3AA8-E345-97D8-08E0D5B604FC}" destId="{1B18AB9B-287E-4C45-A57A-B3424A6E18A9}" srcOrd="1" destOrd="0" presId="urn:microsoft.com/office/officeart/2005/8/layout/hierarchy1"/>
    <dgm:cxn modelId="{4386FE31-C393-854C-8E18-42A0C3F47D30}" type="presParOf" srcId="{1B18AB9B-287E-4C45-A57A-B3424A6E18A9}" destId="{2D8C35A6-CE24-4942-99F7-039B589CF52E}" srcOrd="0" destOrd="0" presId="urn:microsoft.com/office/officeart/2005/8/layout/hierarchy1"/>
    <dgm:cxn modelId="{13F77DF0-AFB8-E544-895E-ACA20EA94820}" type="presParOf" srcId="{1B18AB9B-287E-4C45-A57A-B3424A6E18A9}" destId="{AA3BDA02-9220-F94E-8F3F-2CF659E19705}" srcOrd="1" destOrd="0" presId="urn:microsoft.com/office/officeart/2005/8/layout/hierarchy1"/>
    <dgm:cxn modelId="{C42EE52C-D802-CE48-A271-0553B3F2FDAC}" type="presParOf" srcId="{AA3BDA02-9220-F94E-8F3F-2CF659E19705}" destId="{BA6AFD54-F524-CF46-9411-FADCB7619FD8}" srcOrd="0" destOrd="0" presId="urn:microsoft.com/office/officeart/2005/8/layout/hierarchy1"/>
    <dgm:cxn modelId="{3B5AD7A3-73A5-D742-BF5C-10CD5FEC4E13}" type="presParOf" srcId="{BA6AFD54-F524-CF46-9411-FADCB7619FD8}" destId="{122695A8-BC07-9B4F-AAB1-D483ADB56F89}" srcOrd="0" destOrd="0" presId="urn:microsoft.com/office/officeart/2005/8/layout/hierarchy1"/>
    <dgm:cxn modelId="{ACD0E0D0-D63A-DE4B-91EA-7CF1B96D9AEA}" type="presParOf" srcId="{BA6AFD54-F524-CF46-9411-FADCB7619FD8}" destId="{DE15F19F-483A-1849-9174-4DF50B44C85E}" srcOrd="1" destOrd="0" presId="urn:microsoft.com/office/officeart/2005/8/layout/hierarchy1"/>
    <dgm:cxn modelId="{DE6FDC22-983D-D343-A674-695A89B82E5A}" type="presParOf" srcId="{AA3BDA02-9220-F94E-8F3F-2CF659E19705}" destId="{BD8700DF-3C75-FB49-8EB0-C94DE41D0E62}" srcOrd="1" destOrd="0" presId="urn:microsoft.com/office/officeart/2005/8/layout/hierarchy1"/>
    <dgm:cxn modelId="{939F521A-BA16-7F49-9C43-CD248DE79B32}" type="presParOf" srcId="{BD8700DF-3C75-FB49-8EB0-C94DE41D0E62}" destId="{06F6FA03-FB28-B446-8265-82C88EACC2E9}" srcOrd="0" destOrd="0" presId="urn:microsoft.com/office/officeart/2005/8/layout/hierarchy1"/>
    <dgm:cxn modelId="{E0D263B4-06E7-1542-8A38-B94BD5C11EFD}" type="presParOf" srcId="{BD8700DF-3C75-FB49-8EB0-C94DE41D0E62}" destId="{8B2FB987-3CCF-6A40-9B79-07CD3FCA7F8E}" srcOrd="1" destOrd="0" presId="urn:microsoft.com/office/officeart/2005/8/layout/hierarchy1"/>
    <dgm:cxn modelId="{AAD89853-1DF3-A34C-9004-DD1FA237D47B}" type="presParOf" srcId="{8B2FB987-3CCF-6A40-9B79-07CD3FCA7F8E}" destId="{9B41F78A-BA81-5147-B603-A757E06B05F5}" srcOrd="0" destOrd="0" presId="urn:microsoft.com/office/officeart/2005/8/layout/hierarchy1"/>
    <dgm:cxn modelId="{AFC16EC5-7C7D-5A48-83D4-DB39812D9B25}" type="presParOf" srcId="{9B41F78A-BA81-5147-B603-A757E06B05F5}" destId="{B2D9F4BF-C6EA-6646-B34A-5ABDAF078A79}" srcOrd="0" destOrd="0" presId="urn:microsoft.com/office/officeart/2005/8/layout/hierarchy1"/>
    <dgm:cxn modelId="{1C5BE34D-5A4C-8843-8173-360EB75FF529}" type="presParOf" srcId="{9B41F78A-BA81-5147-B603-A757E06B05F5}" destId="{4B9C9D4C-4FE6-B34D-B3A4-66DA7DB0B1E7}" srcOrd="1" destOrd="0" presId="urn:microsoft.com/office/officeart/2005/8/layout/hierarchy1"/>
    <dgm:cxn modelId="{28248B14-12AA-6A4F-AF5B-4222F7DEC9E8}" type="presParOf" srcId="{8B2FB987-3CCF-6A40-9B79-07CD3FCA7F8E}" destId="{8CEF9ED2-36B4-A642-B079-659D723B4415}" srcOrd="1" destOrd="0" presId="urn:microsoft.com/office/officeart/2005/8/layout/hierarchy1"/>
    <dgm:cxn modelId="{C1A495A6-58DF-A84E-8DBF-3A04F8B60DEF}" type="presParOf" srcId="{BD8700DF-3C75-FB49-8EB0-C94DE41D0E62}" destId="{6A8BFADE-6AFE-AE46-8AA7-1E90A3489A2C}" srcOrd="2" destOrd="0" presId="urn:microsoft.com/office/officeart/2005/8/layout/hierarchy1"/>
    <dgm:cxn modelId="{A63E8C93-2D7F-5E4D-A12E-FF6BFA7CE886}" type="presParOf" srcId="{BD8700DF-3C75-FB49-8EB0-C94DE41D0E62}" destId="{7E016245-5CD1-C341-96C7-4391A859DD79}" srcOrd="3" destOrd="0" presId="urn:microsoft.com/office/officeart/2005/8/layout/hierarchy1"/>
    <dgm:cxn modelId="{BA739404-6238-8E47-8A69-2A044DCF48C1}" type="presParOf" srcId="{7E016245-5CD1-C341-96C7-4391A859DD79}" destId="{07360AA8-E95C-9541-93A2-658ED4A17B49}" srcOrd="0" destOrd="0" presId="urn:microsoft.com/office/officeart/2005/8/layout/hierarchy1"/>
    <dgm:cxn modelId="{A217A036-6A32-7C48-92AA-68CEA95455C3}" type="presParOf" srcId="{07360AA8-E95C-9541-93A2-658ED4A17B49}" destId="{E61526F2-302C-0340-8F73-97D94A80D784}" srcOrd="0" destOrd="0" presId="urn:microsoft.com/office/officeart/2005/8/layout/hierarchy1"/>
    <dgm:cxn modelId="{1A054F8E-187C-8A42-8313-E9CCC76EDD9A}" type="presParOf" srcId="{07360AA8-E95C-9541-93A2-658ED4A17B49}" destId="{619FBCCC-B9F6-464E-AE74-700A5797187E}" srcOrd="1" destOrd="0" presId="urn:microsoft.com/office/officeart/2005/8/layout/hierarchy1"/>
    <dgm:cxn modelId="{00F2F2CD-3EDA-254E-974E-54862534715A}" type="presParOf" srcId="{7E016245-5CD1-C341-96C7-4391A859DD79}" destId="{A47F0540-3866-1146-85A0-A80966A0A578}" srcOrd="1" destOrd="0" presId="urn:microsoft.com/office/officeart/2005/8/layout/hierarchy1"/>
    <dgm:cxn modelId="{EFA50588-3FEE-8349-B597-D89BFBBDB2A4}" type="presParOf" srcId="{BD8700DF-3C75-FB49-8EB0-C94DE41D0E62}" destId="{4D1FEDA2-E222-C84B-A26F-116A7411F1BC}" srcOrd="4" destOrd="0" presId="urn:microsoft.com/office/officeart/2005/8/layout/hierarchy1"/>
    <dgm:cxn modelId="{E96DDCCC-37EA-F048-AC3A-793C34E3387C}" type="presParOf" srcId="{BD8700DF-3C75-FB49-8EB0-C94DE41D0E62}" destId="{829D9A9E-5B72-9A4E-903C-26139056A47D}" srcOrd="5" destOrd="0" presId="urn:microsoft.com/office/officeart/2005/8/layout/hierarchy1"/>
    <dgm:cxn modelId="{23716A46-604D-EC46-AA74-AC41E91CA256}" type="presParOf" srcId="{829D9A9E-5B72-9A4E-903C-26139056A47D}" destId="{7F785247-CF82-2248-8972-E18AE411C883}" srcOrd="0" destOrd="0" presId="urn:microsoft.com/office/officeart/2005/8/layout/hierarchy1"/>
    <dgm:cxn modelId="{9C8EF753-8FA9-8148-A75C-A89C130B5594}" type="presParOf" srcId="{7F785247-CF82-2248-8972-E18AE411C883}" destId="{76DE0C7F-3D95-6243-9D92-3A4D1CE23656}" srcOrd="0" destOrd="0" presId="urn:microsoft.com/office/officeart/2005/8/layout/hierarchy1"/>
    <dgm:cxn modelId="{299894CE-6A0F-9848-8519-460339824057}" type="presParOf" srcId="{7F785247-CF82-2248-8972-E18AE411C883}" destId="{BA578536-29A1-FB4C-A299-282776479982}" srcOrd="1" destOrd="0" presId="urn:microsoft.com/office/officeart/2005/8/layout/hierarchy1"/>
    <dgm:cxn modelId="{10741A83-3EE5-3B42-B527-0098F3C8A745}" type="presParOf" srcId="{829D9A9E-5B72-9A4E-903C-26139056A47D}" destId="{2A6D0CB8-C532-964E-A2D7-1B8DD759017E}" srcOrd="1" destOrd="0" presId="urn:microsoft.com/office/officeart/2005/8/layout/hierarchy1"/>
    <dgm:cxn modelId="{EC00BC30-67ED-5F4E-AC8F-078AF6EBB47B}" type="presParOf" srcId="{A842283E-BEA3-DB41-8F5A-E400CDED898F}" destId="{93F85AB6-9C67-2449-9212-84800699B205}" srcOrd="2" destOrd="0" presId="urn:microsoft.com/office/officeart/2005/8/layout/hierarchy1"/>
    <dgm:cxn modelId="{A82D606C-EFF9-0242-A8C3-F0D14CB7A681}" type="presParOf" srcId="{A842283E-BEA3-DB41-8F5A-E400CDED898F}" destId="{EAD7970B-0409-A440-8D62-53FC25986F7F}" srcOrd="3" destOrd="0" presId="urn:microsoft.com/office/officeart/2005/8/layout/hierarchy1"/>
    <dgm:cxn modelId="{5270CB4D-6582-304F-88BB-26EEDE6F9827}" type="presParOf" srcId="{EAD7970B-0409-A440-8D62-53FC25986F7F}" destId="{84F3BD43-BCBE-A747-AE7E-2EFF20F1B77F}" srcOrd="0" destOrd="0" presId="urn:microsoft.com/office/officeart/2005/8/layout/hierarchy1"/>
    <dgm:cxn modelId="{E656F623-04A0-D941-AE27-AAE4DDA4C348}" type="presParOf" srcId="{84F3BD43-BCBE-A747-AE7E-2EFF20F1B77F}" destId="{0608034E-6BEC-994D-91BC-BD8B82257D56}" srcOrd="0" destOrd="0" presId="urn:microsoft.com/office/officeart/2005/8/layout/hierarchy1"/>
    <dgm:cxn modelId="{90279AC6-A90D-6C4C-81D0-52DD8DFE3EFE}" type="presParOf" srcId="{84F3BD43-BCBE-A747-AE7E-2EFF20F1B77F}" destId="{8A2A2227-E410-D743-A239-AF58E2E382EA}" srcOrd="1" destOrd="0" presId="urn:microsoft.com/office/officeart/2005/8/layout/hierarchy1"/>
    <dgm:cxn modelId="{54FC1B61-D576-484E-B20C-09A1D9465175}" type="presParOf" srcId="{EAD7970B-0409-A440-8D62-53FC25986F7F}" destId="{A98B41E5-7F05-7843-9AF1-30AD8B5296D6}" srcOrd="1" destOrd="0" presId="urn:microsoft.com/office/officeart/2005/8/layout/hierarchy1"/>
    <dgm:cxn modelId="{43E2945B-56C1-8843-9508-260CA5E8F925}" type="presParOf" srcId="{A98B41E5-7F05-7843-9AF1-30AD8B5296D6}" destId="{28937776-D15D-CB42-9D2F-DC9A381D716E}" srcOrd="0" destOrd="0" presId="urn:microsoft.com/office/officeart/2005/8/layout/hierarchy1"/>
    <dgm:cxn modelId="{73BF4CF8-2ACF-CE43-9578-3FF856E6FC51}" type="presParOf" srcId="{A98B41E5-7F05-7843-9AF1-30AD8B5296D6}" destId="{2CFE2FA9-9DAC-7A4E-AE8E-EC1B2BA09548}" srcOrd="1" destOrd="0" presId="urn:microsoft.com/office/officeart/2005/8/layout/hierarchy1"/>
    <dgm:cxn modelId="{A307F441-A1AD-1649-9E68-252C51D93675}" type="presParOf" srcId="{2CFE2FA9-9DAC-7A4E-AE8E-EC1B2BA09548}" destId="{6052CC27-CCAC-D041-94E0-871FD4DF368D}" srcOrd="0" destOrd="0" presId="urn:microsoft.com/office/officeart/2005/8/layout/hierarchy1"/>
    <dgm:cxn modelId="{E9BF461B-6F68-E344-A71A-7325D62B6874}" type="presParOf" srcId="{6052CC27-CCAC-D041-94E0-871FD4DF368D}" destId="{D1126080-401B-B44B-BDD9-134B77B18828}" srcOrd="0" destOrd="0" presId="urn:microsoft.com/office/officeart/2005/8/layout/hierarchy1"/>
    <dgm:cxn modelId="{6F4FCE05-F4EA-1246-B642-D21385CB0176}" type="presParOf" srcId="{6052CC27-CCAC-D041-94E0-871FD4DF368D}" destId="{16B358EB-20C2-504B-BDA5-CB23A065220D}" srcOrd="1" destOrd="0" presId="urn:microsoft.com/office/officeart/2005/8/layout/hierarchy1"/>
    <dgm:cxn modelId="{DA97309C-9774-234D-8561-BAD6856BD6B0}" type="presParOf" srcId="{2CFE2FA9-9DAC-7A4E-AE8E-EC1B2BA09548}" destId="{061FC5F9-AD28-3149-BC2B-A7BF275723F8}" srcOrd="1" destOrd="0" presId="urn:microsoft.com/office/officeart/2005/8/layout/hierarchy1"/>
    <dgm:cxn modelId="{F12017FF-252F-2046-8635-AA8DCA91362D}" type="presParOf" srcId="{A98B41E5-7F05-7843-9AF1-30AD8B5296D6}" destId="{2C1A3D92-F4F7-3C44-820A-F12B433F32B8}" srcOrd="2" destOrd="0" presId="urn:microsoft.com/office/officeart/2005/8/layout/hierarchy1"/>
    <dgm:cxn modelId="{83CFD3BA-DC85-B141-B8E4-39ED4AC17252}" type="presParOf" srcId="{A98B41E5-7F05-7843-9AF1-30AD8B5296D6}" destId="{4A68F437-33D9-E046-BA55-B2FDC71E9CC6}" srcOrd="3" destOrd="0" presId="urn:microsoft.com/office/officeart/2005/8/layout/hierarchy1"/>
    <dgm:cxn modelId="{9C03A25F-320B-1547-ACEA-3DB245E4CC08}" type="presParOf" srcId="{4A68F437-33D9-E046-BA55-B2FDC71E9CC6}" destId="{4AF89622-1658-C844-BF7F-4357EC2DB971}" srcOrd="0" destOrd="0" presId="urn:microsoft.com/office/officeart/2005/8/layout/hierarchy1"/>
    <dgm:cxn modelId="{1E6398FC-0A30-C94B-B383-688491C14276}" type="presParOf" srcId="{4AF89622-1658-C844-BF7F-4357EC2DB971}" destId="{EA97F9BB-25D3-AD43-889E-84DD463EFAA3}" srcOrd="0" destOrd="0" presId="urn:microsoft.com/office/officeart/2005/8/layout/hierarchy1"/>
    <dgm:cxn modelId="{0F8BBC4B-0C29-EE4F-9057-AFA35BB743BE}" type="presParOf" srcId="{4AF89622-1658-C844-BF7F-4357EC2DB971}" destId="{3FDF6A3B-BCB0-634B-BC9C-8410AC94CC6A}" srcOrd="1" destOrd="0" presId="urn:microsoft.com/office/officeart/2005/8/layout/hierarchy1"/>
    <dgm:cxn modelId="{309ED84C-98BD-3643-9302-0CD0A7010394}" type="presParOf" srcId="{4A68F437-33D9-E046-BA55-B2FDC71E9CC6}" destId="{6876B256-E5BC-4C40-87A3-0DE1A6F25331}" srcOrd="1" destOrd="0" presId="urn:microsoft.com/office/officeart/2005/8/layout/hierarchy1"/>
    <dgm:cxn modelId="{5F85E564-91F3-734A-B1D0-2514542A9F30}" type="presParOf" srcId="{A98B41E5-7F05-7843-9AF1-30AD8B5296D6}" destId="{AF45D727-CBAA-2848-B274-2587112F4E33}" srcOrd="4" destOrd="0" presId="urn:microsoft.com/office/officeart/2005/8/layout/hierarchy1"/>
    <dgm:cxn modelId="{DE3D808A-A413-6B4A-9AF4-6BD3F89BF886}" type="presParOf" srcId="{A98B41E5-7F05-7843-9AF1-30AD8B5296D6}" destId="{A81F840F-AEBB-D249-950D-1D817E665C38}" srcOrd="5" destOrd="0" presId="urn:microsoft.com/office/officeart/2005/8/layout/hierarchy1"/>
    <dgm:cxn modelId="{011827F8-9FE9-2E46-B4E2-2388E6B8D354}" type="presParOf" srcId="{A81F840F-AEBB-D249-950D-1D817E665C38}" destId="{0BF19853-24E7-6C4B-856C-59809B6A06DC}" srcOrd="0" destOrd="0" presId="urn:microsoft.com/office/officeart/2005/8/layout/hierarchy1"/>
    <dgm:cxn modelId="{54E37442-50CD-924A-8714-DE8357573972}" type="presParOf" srcId="{0BF19853-24E7-6C4B-856C-59809B6A06DC}" destId="{7D9F9B17-E124-1C49-9E9C-0DD16AC77B2C}" srcOrd="0" destOrd="0" presId="urn:microsoft.com/office/officeart/2005/8/layout/hierarchy1"/>
    <dgm:cxn modelId="{10CFE6F2-AD4C-B445-8529-E7E3624530DC}" type="presParOf" srcId="{0BF19853-24E7-6C4B-856C-59809B6A06DC}" destId="{C6AA7879-9C83-A744-99C4-2CE6E6142A45}" srcOrd="1" destOrd="0" presId="urn:microsoft.com/office/officeart/2005/8/layout/hierarchy1"/>
    <dgm:cxn modelId="{2CC3DBD3-0C2A-F74F-874F-D014BF0EFF69}" type="presParOf" srcId="{A81F840F-AEBB-D249-950D-1D817E665C38}" destId="{8B8FE3AB-ACB8-EC40-BB21-D3155F447B87}" srcOrd="1" destOrd="0" presId="urn:microsoft.com/office/officeart/2005/8/layout/hierarchy1"/>
    <dgm:cxn modelId="{C9E40719-8844-EA43-89F0-5960F25416FA}" type="presParOf" srcId="{8B8FE3AB-ACB8-EC40-BB21-D3155F447B87}" destId="{0E7EC42D-25A7-F240-8429-221DB9127EE6}" srcOrd="0" destOrd="0" presId="urn:microsoft.com/office/officeart/2005/8/layout/hierarchy1"/>
    <dgm:cxn modelId="{0CA9DCF2-66A2-F748-99ED-004A63D3872A}" type="presParOf" srcId="{8B8FE3AB-ACB8-EC40-BB21-D3155F447B87}" destId="{63AFFB07-CF55-0A46-9774-E71160CFD175}" srcOrd="1" destOrd="0" presId="urn:microsoft.com/office/officeart/2005/8/layout/hierarchy1"/>
    <dgm:cxn modelId="{28854926-6CB8-CB4A-BA6A-354BC1813900}" type="presParOf" srcId="{63AFFB07-CF55-0A46-9774-E71160CFD175}" destId="{C874B003-6468-1641-9BDB-35FF7FB6D46C}" srcOrd="0" destOrd="0" presId="urn:microsoft.com/office/officeart/2005/8/layout/hierarchy1"/>
    <dgm:cxn modelId="{7BA3B7AE-108C-844A-A3DE-416BB056BCE0}" type="presParOf" srcId="{C874B003-6468-1641-9BDB-35FF7FB6D46C}" destId="{04AD6546-3E32-684F-A71E-8B0C3599AC17}" srcOrd="0" destOrd="0" presId="urn:microsoft.com/office/officeart/2005/8/layout/hierarchy1"/>
    <dgm:cxn modelId="{721A5272-7347-5241-A409-9F2872471B2C}" type="presParOf" srcId="{C874B003-6468-1641-9BDB-35FF7FB6D46C}" destId="{40DB4F36-43AC-6C4F-A982-DC3426112904}" srcOrd="1" destOrd="0" presId="urn:microsoft.com/office/officeart/2005/8/layout/hierarchy1"/>
    <dgm:cxn modelId="{58521671-F76E-9040-A903-943804769DEB}" type="presParOf" srcId="{63AFFB07-CF55-0A46-9774-E71160CFD175}" destId="{F5F511F4-E4D6-8642-875D-A5D973458CD0}" srcOrd="1" destOrd="0" presId="urn:microsoft.com/office/officeart/2005/8/layout/hierarchy1"/>
    <dgm:cxn modelId="{1E393406-9EFA-844D-B932-9B39C549581A}" type="presParOf" srcId="{F5F511F4-E4D6-8642-875D-A5D973458CD0}" destId="{C873F0A5-885A-444C-B159-952F6175DB05}" srcOrd="0" destOrd="0" presId="urn:microsoft.com/office/officeart/2005/8/layout/hierarchy1"/>
    <dgm:cxn modelId="{95824739-E37B-814B-B986-CE08E239E67C}" type="presParOf" srcId="{F5F511F4-E4D6-8642-875D-A5D973458CD0}" destId="{C861B3F0-5875-2049-A17A-BA66CD0F52D9}" srcOrd="1" destOrd="0" presId="urn:microsoft.com/office/officeart/2005/8/layout/hierarchy1"/>
    <dgm:cxn modelId="{3B07B42A-3C30-BC42-952C-E4EE6E4BD3D4}" type="presParOf" srcId="{C861B3F0-5875-2049-A17A-BA66CD0F52D9}" destId="{DE34114E-2417-4446-BA42-0D1A6107BE3F}" srcOrd="0" destOrd="0" presId="urn:microsoft.com/office/officeart/2005/8/layout/hierarchy1"/>
    <dgm:cxn modelId="{EC221BCF-0302-F34F-B118-BEB2DB7A3DEB}" type="presParOf" srcId="{DE34114E-2417-4446-BA42-0D1A6107BE3F}" destId="{C636BAB4-B30E-044D-94C3-FED21C60A0E2}" srcOrd="0" destOrd="0" presId="urn:microsoft.com/office/officeart/2005/8/layout/hierarchy1"/>
    <dgm:cxn modelId="{9D76207F-ADCF-BE45-80F7-1D85159865EB}" type="presParOf" srcId="{DE34114E-2417-4446-BA42-0D1A6107BE3F}" destId="{38007C5A-F9F9-F141-86E5-488FF77EF7CC}" srcOrd="1" destOrd="0" presId="urn:microsoft.com/office/officeart/2005/8/layout/hierarchy1"/>
    <dgm:cxn modelId="{F00FA403-E413-D741-86FC-1EB462CC6363}" type="presParOf" srcId="{C861B3F0-5875-2049-A17A-BA66CD0F52D9}" destId="{1E5D0D68-4EC1-424B-8D13-9961D48065AB}" srcOrd="1" destOrd="0" presId="urn:microsoft.com/office/officeart/2005/8/layout/hierarchy1"/>
    <dgm:cxn modelId="{3F046162-1AD2-264A-9AE0-764DA2A67804}" type="presParOf" srcId="{F5F511F4-E4D6-8642-875D-A5D973458CD0}" destId="{EDAF6E10-9C8C-694E-8325-C12247BA893D}" srcOrd="2" destOrd="0" presId="urn:microsoft.com/office/officeart/2005/8/layout/hierarchy1"/>
    <dgm:cxn modelId="{2A145FE1-864A-5143-B850-26AD00273B49}" type="presParOf" srcId="{F5F511F4-E4D6-8642-875D-A5D973458CD0}" destId="{54F42019-5785-2049-98A7-599E6EBB04C8}" srcOrd="3" destOrd="0" presId="urn:microsoft.com/office/officeart/2005/8/layout/hierarchy1"/>
    <dgm:cxn modelId="{6233D26D-DB0C-5149-B273-52A1D571EA0D}" type="presParOf" srcId="{54F42019-5785-2049-98A7-599E6EBB04C8}" destId="{E5D23BEF-32AB-D845-928A-AC54BDF88481}" srcOrd="0" destOrd="0" presId="urn:microsoft.com/office/officeart/2005/8/layout/hierarchy1"/>
    <dgm:cxn modelId="{0F3EB227-38E5-654B-9736-3F5307ECDE67}" type="presParOf" srcId="{E5D23BEF-32AB-D845-928A-AC54BDF88481}" destId="{2D615149-ED2A-3C4F-9A61-BA94B05E6D43}" srcOrd="0" destOrd="0" presId="urn:microsoft.com/office/officeart/2005/8/layout/hierarchy1"/>
    <dgm:cxn modelId="{1B92B6AD-64D5-C449-A98B-EA9EABEA12C6}" type="presParOf" srcId="{E5D23BEF-32AB-D845-928A-AC54BDF88481}" destId="{0C522E39-A700-F940-8058-509BDFB4268F}" srcOrd="1" destOrd="0" presId="urn:microsoft.com/office/officeart/2005/8/layout/hierarchy1"/>
    <dgm:cxn modelId="{9931DBD1-F065-AE47-8DBF-63439F338A9D}" type="presParOf" srcId="{54F42019-5785-2049-98A7-599E6EBB04C8}" destId="{4878E479-A55B-8043-B67D-7420AE122634}" srcOrd="1" destOrd="0" presId="urn:microsoft.com/office/officeart/2005/8/layout/hierarchy1"/>
    <dgm:cxn modelId="{1D2113E8-6652-D54A-8CE4-606F76E0CBC0}" type="presParOf" srcId="{F5F511F4-E4D6-8642-875D-A5D973458CD0}" destId="{C54CA70C-67AF-6C4B-807F-9D24FC3FBFE9}" srcOrd="4" destOrd="0" presId="urn:microsoft.com/office/officeart/2005/8/layout/hierarchy1"/>
    <dgm:cxn modelId="{752E056E-67BC-B54A-9939-F40453705457}" type="presParOf" srcId="{F5F511F4-E4D6-8642-875D-A5D973458CD0}" destId="{F4D96D31-DBF1-C14F-BEBC-270D6FB92BB8}" srcOrd="5" destOrd="0" presId="urn:microsoft.com/office/officeart/2005/8/layout/hierarchy1"/>
    <dgm:cxn modelId="{CEB10949-14FA-A74F-B195-6AA5DEBA188E}" type="presParOf" srcId="{F4D96D31-DBF1-C14F-BEBC-270D6FB92BB8}" destId="{10B1DD7B-33DA-A346-A1D9-383D5C92881B}" srcOrd="0" destOrd="0" presId="urn:microsoft.com/office/officeart/2005/8/layout/hierarchy1"/>
    <dgm:cxn modelId="{1B7EDC55-152E-854F-8D17-2255280E7667}" type="presParOf" srcId="{10B1DD7B-33DA-A346-A1D9-383D5C92881B}" destId="{A67F82D5-D3BF-4448-907B-0A8933133D7A}" srcOrd="0" destOrd="0" presId="urn:microsoft.com/office/officeart/2005/8/layout/hierarchy1"/>
    <dgm:cxn modelId="{31B3C97F-346D-9242-BC3D-F883C80D0EB8}" type="presParOf" srcId="{10B1DD7B-33DA-A346-A1D9-383D5C92881B}" destId="{4464F34E-422C-2649-97D9-F85E44F02E97}" srcOrd="1" destOrd="0" presId="urn:microsoft.com/office/officeart/2005/8/layout/hierarchy1"/>
    <dgm:cxn modelId="{99361B05-8F71-A546-85BD-4CBD9ED77D2A}" type="presParOf" srcId="{F4D96D31-DBF1-C14F-BEBC-270D6FB92BB8}" destId="{96BE66CF-EC9F-BF4E-B866-BC16204F68D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3D5665EE-6C10-5D42-8363-627D951BCC1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DBEAB64E-4E89-FA43-97D1-D93AA28BB161}" type="parTrans" cxnId="{7713F7E9-5CA6-564B-99A7-BA606D586A2D}">
      <dgm:prSet/>
      <dgm:spPr/>
      <dgm:t>
        <a:bodyPr/>
        <a:lstStyle/>
        <a:p>
          <a:endParaRPr lang="en-US"/>
        </a:p>
      </dgm:t>
    </dgm:pt>
    <dgm:pt modelId="{CA43D512-5D7B-5944-BFB1-B9457EDE9B6D}" type="sibTrans" cxnId="{7713F7E9-5CA6-564B-99A7-BA606D586A2D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D1E58277-F8D3-CE43-8B67-0DF4B97370F5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9CA53BF0-F75A-B449-B182-8D3190C11738}" type="parTrans" cxnId="{75577705-B0D1-3348-8E2B-FC7F81C83A62}">
      <dgm:prSet/>
      <dgm:spPr/>
      <dgm:t>
        <a:bodyPr/>
        <a:lstStyle/>
        <a:p>
          <a:endParaRPr lang="en-US"/>
        </a:p>
      </dgm:t>
    </dgm:pt>
    <dgm:pt modelId="{FD774A06-ED85-5C42-8536-CAA16D339FD4}" type="sibTrans" cxnId="{75577705-B0D1-3348-8E2B-FC7F81C83A62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75405C49-746A-D142-A336-29C18BDB7FCB}" type="pres">
      <dgm:prSet presAssocID="{208B0E23-23D4-0C49-B7BA-CF4C7746B1F5}" presName="balance_31" presStyleLbl="alignAccFollowNode1" presStyleIdx="3" presStyleCnt="4">
        <dgm:presLayoutVars>
          <dgm:bulletEnabled val="1"/>
        </dgm:presLayoutVars>
      </dgm:prSet>
      <dgm:spPr/>
    </dgm:pt>
    <dgm:pt modelId="{90C7B278-D657-7746-BA40-2EE7EF98069F}" type="pres">
      <dgm:prSet presAssocID="{208B0E23-23D4-0C49-B7BA-CF4C7746B1F5}" presName="left_31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C0DB5D-F117-B74C-A0D6-197DEB7DE19E}" type="pres">
      <dgm:prSet presAssocID="{208B0E23-23D4-0C49-B7BA-CF4C7746B1F5}" presName="left_31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568E98-82FA-AB48-B0D2-29E31B6C7ADA}" type="pres">
      <dgm:prSet presAssocID="{208B0E23-23D4-0C49-B7BA-CF4C7746B1F5}" presName="left_31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354746-557A-C544-BB54-BBC139E0916F}" type="pres">
      <dgm:prSet presAssocID="{208B0E23-23D4-0C49-B7BA-CF4C7746B1F5}" presName="right_31_1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CB8ED87-2CD5-DF4E-ADAC-7B50B54393BB}" type="presOf" srcId="{3D5665EE-6C10-5D42-8363-627D951BCC1D}" destId="{18C0DB5D-F117-B74C-A0D6-197DEB7DE19E}" srcOrd="0" destOrd="0" presId="urn:microsoft.com/office/officeart/2005/8/layout/balance1"/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3B0306B0-550E-EE4B-B7BB-34FE7558DA56}" type="presOf" srcId="{0FB09642-4FEF-B940-946C-7FF784938AE0}" destId="{3052B7B0-1596-5C42-AFE6-35F9E96A8D50}" srcOrd="0" destOrd="0" presId="urn:microsoft.com/office/officeart/2005/8/layout/balance1"/>
    <dgm:cxn modelId="{D3E6CD17-1569-2D45-8570-34BD6A547AFB}" type="presOf" srcId="{FE4EB827-9565-7044-B0EC-C5902A69DCAF}" destId="{8F8A4724-1BB2-284B-BE7E-77B47EF14E6D}" srcOrd="0" destOrd="0" presId="urn:microsoft.com/office/officeart/2005/8/layout/balance1"/>
    <dgm:cxn modelId="{4D2712FB-4719-224D-B58B-7D17388C2CFD}" type="presOf" srcId="{3B5706FA-1667-6842-804E-E3A92279AA8D}" destId="{A6354746-557A-C544-BB54-BBC139E0916F}" srcOrd="0" destOrd="0" presId="urn:microsoft.com/office/officeart/2005/8/layout/balance1"/>
    <dgm:cxn modelId="{BEA6E4AE-5CB7-164A-80EA-B766F5DAC3EC}" type="presOf" srcId="{662E54C0-722D-A94E-87AB-93B0030082AB}" destId="{90C7B278-D657-7746-BA40-2EE7EF98069F}" srcOrd="0" destOrd="0" presId="urn:microsoft.com/office/officeart/2005/8/layout/balance1"/>
    <dgm:cxn modelId="{7713F7E9-5CA6-564B-99A7-BA606D586A2D}" srcId="{FE4EB827-9565-7044-B0EC-C5902A69DCAF}" destId="{3D5665EE-6C10-5D42-8363-627D951BCC1D}" srcOrd="1" destOrd="0" parTransId="{DBEAB64E-4E89-FA43-97D1-D93AA28BB161}" sibTransId="{CA43D512-5D7B-5944-BFB1-B9457EDE9B6D}"/>
    <dgm:cxn modelId="{6F4F967E-4FB2-054E-ACBD-6A046FB53822}" type="presOf" srcId="{208B0E23-23D4-0C49-B7BA-CF4C7746B1F5}" destId="{A8C89937-C0B2-624B-9327-0043B940249F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28EB53B6-F580-984E-94F3-6E9270CA3477}" srcId="{0FB09642-4FEF-B940-946C-7FF784938AE0}" destId="{3B5706FA-1667-6842-804E-E3A92279AA8D}" srcOrd="0" destOrd="0" parTransId="{191E0F85-1044-F848-8BFA-22FA38DD6162}" sibTransId="{A8F73FBF-7625-0842-B3DB-57B3C4579E26}"/>
    <dgm:cxn modelId="{F8A5971B-2A64-4246-88C3-7BB6335B4906}" type="presOf" srcId="{D1E58277-F8D3-CE43-8B67-0DF4B97370F5}" destId="{2A568E98-82FA-AB48-B0D2-29E31B6C7ADA}" srcOrd="0" destOrd="0" presId="urn:microsoft.com/office/officeart/2005/8/layout/balance1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75577705-B0D1-3348-8E2B-FC7F81C83A62}" srcId="{FE4EB827-9565-7044-B0EC-C5902A69DCAF}" destId="{D1E58277-F8D3-CE43-8B67-0DF4B97370F5}" srcOrd="2" destOrd="0" parTransId="{9CA53BF0-F75A-B449-B182-8D3190C11738}" sibTransId="{FD774A06-ED85-5C42-8536-CAA16D339FD4}"/>
    <dgm:cxn modelId="{2375011F-EA0C-C049-9670-03D1C8217C7B}" type="presParOf" srcId="{A8C89937-C0B2-624B-9327-0043B940249F}" destId="{6A6738FE-9193-2B4A-B7AD-4F3F2750FF4E}" srcOrd="0" destOrd="0" presId="urn:microsoft.com/office/officeart/2005/8/layout/balance1"/>
    <dgm:cxn modelId="{01D14119-7AF2-1241-9857-CA8D8CC4AE47}" type="presParOf" srcId="{A8C89937-C0B2-624B-9327-0043B940249F}" destId="{EA339AE0-ABB4-5E42-9A9B-482699E67A1A}" srcOrd="1" destOrd="0" presId="urn:microsoft.com/office/officeart/2005/8/layout/balance1"/>
    <dgm:cxn modelId="{5BBB4607-9E52-514B-A028-6CB00A503F52}" type="presParOf" srcId="{EA339AE0-ABB4-5E42-9A9B-482699E67A1A}" destId="{8F8A4724-1BB2-284B-BE7E-77B47EF14E6D}" srcOrd="0" destOrd="0" presId="urn:microsoft.com/office/officeart/2005/8/layout/balance1"/>
    <dgm:cxn modelId="{390ED134-CD62-2544-8637-B30B9ADF2D1B}" type="presParOf" srcId="{EA339AE0-ABB4-5E42-9A9B-482699E67A1A}" destId="{3052B7B0-1596-5C42-AFE6-35F9E96A8D50}" srcOrd="1" destOrd="0" presId="urn:microsoft.com/office/officeart/2005/8/layout/balance1"/>
    <dgm:cxn modelId="{B2AAFACE-EE0E-BF4B-AACA-5A2320714448}" type="presParOf" srcId="{A8C89937-C0B2-624B-9327-0043B940249F}" destId="{E7ED4FF3-64B7-2446-BFD6-441060CF8538}" srcOrd="2" destOrd="0" presId="urn:microsoft.com/office/officeart/2005/8/layout/balance1"/>
    <dgm:cxn modelId="{D7D13693-DB11-EF49-96E9-8F8E58281474}" type="presParOf" srcId="{E7ED4FF3-64B7-2446-BFD6-441060CF8538}" destId="{2AFAD593-3BCB-BE4A-8D11-3C2D35E0BFD3}" srcOrd="0" destOrd="0" presId="urn:microsoft.com/office/officeart/2005/8/layout/balance1"/>
    <dgm:cxn modelId="{34A44EF1-7099-6C4C-8B22-447344AA0797}" type="presParOf" srcId="{E7ED4FF3-64B7-2446-BFD6-441060CF8538}" destId="{CD283B55-AC8A-A545-804F-1F0CCE4C9481}" srcOrd="1" destOrd="0" presId="urn:microsoft.com/office/officeart/2005/8/layout/balance1"/>
    <dgm:cxn modelId="{E9E6719F-9526-E542-91E1-2576A91AA725}" type="presParOf" srcId="{E7ED4FF3-64B7-2446-BFD6-441060CF8538}" destId="{75405C49-746A-D142-A336-29C18BDB7FCB}" srcOrd="2" destOrd="0" presId="urn:microsoft.com/office/officeart/2005/8/layout/balance1"/>
    <dgm:cxn modelId="{7086A7C2-550A-AC47-82F0-6213530051A6}" type="presParOf" srcId="{E7ED4FF3-64B7-2446-BFD6-441060CF8538}" destId="{90C7B278-D657-7746-BA40-2EE7EF98069F}" srcOrd="3" destOrd="0" presId="urn:microsoft.com/office/officeart/2005/8/layout/balance1"/>
    <dgm:cxn modelId="{37E65144-A4D5-F94A-900B-88C13124CF2C}" type="presParOf" srcId="{E7ED4FF3-64B7-2446-BFD6-441060CF8538}" destId="{18C0DB5D-F117-B74C-A0D6-197DEB7DE19E}" srcOrd="4" destOrd="0" presId="urn:microsoft.com/office/officeart/2005/8/layout/balance1"/>
    <dgm:cxn modelId="{FB937445-CFB1-994B-B324-F2405CF3900E}" type="presParOf" srcId="{E7ED4FF3-64B7-2446-BFD6-441060CF8538}" destId="{2A568E98-82FA-AB48-B0D2-29E31B6C7ADA}" srcOrd="5" destOrd="0" presId="urn:microsoft.com/office/officeart/2005/8/layout/balance1"/>
    <dgm:cxn modelId="{3A175CFD-3A18-F54C-8B32-E47619E75C42}" type="presParOf" srcId="{E7ED4FF3-64B7-2446-BFD6-441060CF8538}" destId="{A6354746-557A-C544-BB54-BBC139E0916F}" srcOrd="6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8EAE8EF7-71D7-584E-94A5-A854DA24F23C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3D5665EE-6C10-5D42-8363-627D951BCC1D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DBEAB64E-4E89-FA43-97D1-D93AA28BB161}" type="parTrans" cxnId="{7713F7E9-5CA6-564B-99A7-BA606D586A2D}">
      <dgm:prSet/>
      <dgm:spPr/>
      <dgm:t>
        <a:bodyPr/>
        <a:lstStyle/>
        <a:p>
          <a:endParaRPr lang="en-US"/>
        </a:p>
      </dgm:t>
    </dgm:pt>
    <dgm:pt modelId="{CA43D512-5D7B-5944-BFB1-B9457EDE9B6D}" type="sibTrans" cxnId="{7713F7E9-5CA6-564B-99A7-BA606D586A2D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96263CB8-CF73-7742-AFFE-C3C09F6A8797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E1E50EC1-C74C-6C4A-83A5-53D32F0106F9}" type="parTrans" cxnId="{4D8C02F4-95FC-4D4E-9C3C-044865711B04}">
      <dgm:prSet/>
      <dgm:spPr/>
      <dgm:t>
        <a:bodyPr/>
        <a:lstStyle/>
        <a:p>
          <a:endParaRPr lang="en-US"/>
        </a:p>
      </dgm:t>
    </dgm:pt>
    <dgm:pt modelId="{208D9361-59AD-D94A-BD46-EDF0A3AA5171}" type="sibTrans" cxnId="{4D8C02F4-95FC-4D4E-9C3C-044865711B04}">
      <dgm:prSet/>
      <dgm:spPr/>
      <dgm:t>
        <a:bodyPr/>
        <a:lstStyle/>
        <a:p>
          <a:endParaRPr lang="en-US"/>
        </a:p>
      </dgm:t>
    </dgm:pt>
    <dgm:pt modelId="{90CF657A-BE5C-854A-A754-6CF908316A48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70531FAE-E364-E345-AEF7-C2DA902D4587}" type="parTrans" cxnId="{3804A13F-E0D6-CE4B-8BF7-2F873838D3A0}">
      <dgm:prSet/>
      <dgm:spPr/>
      <dgm:t>
        <a:bodyPr/>
        <a:lstStyle/>
        <a:p>
          <a:endParaRPr lang="en-US"/>
        </a:p>
      </dgm:t>
    </dgm:pt>
    <dgm:pt modelId="{9076923F-0FAB-A148-8045-7D7B599C3CEE}" type="sibTrans" cxnId="{3804A13F-E0D6-CE4B-8BF7-2F873838D3A0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D1E58277-F8D3-CE43-8B67-0DF4B97370F5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9CA53BF0-F75A-B449-B182-8D3190C11738}" type="parTrans" cxnId="{75577705-B0D1-3348-8E2B-FC7F81C83A62}">
      <dgm:prSet/>
      <dgm:spPr/>
      <dgm:t>
        <a:bodyPr/>
        <a:lstStyle/>
        <a:p>
          <a:endParaRPr lang="en-US"/>
        </a:p>
      </dgm:t>
    </dgm:pt>
    <dgm:pt modelId="{FD774A06-ED85-5C42-8536-CAA16D339FD4}" type="sibTrans" cxnId="{75577705-B0D1-3348-8E2B-FC7F81C83A62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691F3946-E4FA-9944-9057-5A5A6DDA4468}" type="pres">
      <dgm:prSet presAssocID="{208B0E23-23D4-0C49-B7BA-CF4C7746B1F5}" presName="balance_33" presStyleLbl="alignAccFollowNode1" presStyleIdx="3" presStyleCnt="4">
        <dgm:presLayoutVars>
          <dgm:bulletEnabled val="1"/>
        </dgm:presLayoutVars>
      </dgm:prSet>
      <dgm:spPr/>
    </dgm:pt>
    <dgm:pt modelId="{1455DC2C-C557-BB4D-B064-E30E4F5B9523}" type="pres">
      <dgm:prSet presAssocID="{208B0E23-23D4-0C49-B7BA-CF4C7746B1F5}" presName="right_33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B257F1-AC3E-394F-9660-9878C2068C3A}" type="pres">
      <dgm:prSet presAssocID="{208B0E23-23D4-0C49-B7BA-CF4C7746B1F5}" presName="right_33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AC4C93-0ED6-3C43-9EE6-363FE11240DF}" type="pres">
      <dgm:prSet presAssocID="{208B0E23-23D4-0C49-B7BA-CF4C7746B1F5}" presName="right_33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93B5E6-2C3F-0047-B5FE-B95BA37D5995}" type="pres">
      <dgm:prSet presAssocID="{208B0E23-23D4-0C49-B7BA-CF4C7746B1F5}" presName="left_33_1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1A8252-34C9-2C4E-93F2-2B26CFCAAC8E}" type="pres">
      <dgm:prSet presAssocID="{208B0E23-23D4-0C49-B7BA-CF4C7746B1F5}" presName="left_33_2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1BF16-8E47-3941-864D-9B4DAF1AB665}" type="pres">
      <dgm:prSet presAssocID="{208B0E23-23D4-0C49-B7BA-CF4C7746B1F5}" presName="left_33_3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0E287CA0-9E14-4040-A73D-8306A22AFC56}" type="presOf" srcId="{208B0E23-23D4-0C49-B7BA-CF4C7746B1F5}" destId="{A8C89937-C0B2-624B-9327-0043B940249F}" srcOrd="0" destOrd="0" presId="urn:microsoft.com/office/officeart/2005/8/layout/balance1"/>
    <dgm:cxn modelId="{EB8CE9CC-2A37-A447-A8BD-C22B36952BA7}" type="presOf" srcId="{D1E58277-F8D3-CE43-8B67-0DF4B97370F5}" destId="{05C1BF16-8E47-3941-864D-9B4DAF1AB665}" srcOrd="0" destOrd="0" presId="urn:microsoft.com/office/officeart/2005/8/layout/balance1"/>
    <dgm:cxn modelId="{4D8C02F4-95FC-4D4E-9C3C-044865711B04}" srcId="{0FB09642-4FEF-B940-946C-7FF784938AE0}" destId="{96263CB8-CF73-7742-AFFE-C3C09F6A8797}" srcOrd="0" destOrd="0" parTransId="{E1E50EC1-C74C-6C4A-83A5-53D32F0106F9}" sibTransId="{208D9361-59AD-D94A-BD46-EDF0A3AA5171}"/>
    <dgm:cxn modelId="{BCA7220E-F23E-7441-A813-030888148898}" type="presOf" srcId="{0FB09642-4FEF-B940-946C-7FF784938AE0}" destId="{3052B7B0-1596-5C42-AFE6-35F9E96A8D50}" srcOrd="0" destOrd="0" presId="urn:microsoft.com/office/officeart/2005/8/layout/balance1"/>
    <dgm:cxn modelId="{7713F7E9-5CA6-564B-99A7-BA606D586A2D}" srcId="{FE4EB827-9565-7044-B0EC-C5902A69DCAF}" destId="{3D5665EE-6C10-5D42-8363-627D951BCC1D}" srcOrd="1" destOrd="0" parTransId="{DBEAB64E-4E89-FA43-97D1-D93AA28BB161}" sibTransId="{CA43D512-5D7B-5944-BFB1-B9457EDE9B6D}"/>
    <dgm:cxn modelId="{265208E8-75F3-B04B-9AFC-618C65E726F3}" type="presOf" srcId="{3D5665EE-6C10-5D42-8363-627D951BCC1D}" destId="{821A8252-34C9-2C4E-93F2-2B26CFCAAC8E}" srcOrd="0" destOrd="0" presId="urn:microsoft.com/office/officeart/2005/8/layout/balance1"/>
    <dgm:cxn modelId="{0BB19607-105D-7142-B562-2DA314DE0B6D}" type="presOf" srcId="{FE4EB827-9565-7044-B0EC-C5902A69DCAF}" destId="{8F8A4724-1BB2-284B-BE7E-77B47EF14E6D}" srcOrd="0" destOrd="0" presId="urn:microsoft.com/office/officeart/2005/8/layout/balance1"/>
    <dgm:cxn modelId="{8F921447-F663-2D43-AD5A-20E02BC0C0CC}" type="presOf" srcId="{90CF657A-BE5C-854A-A754-6CF908316A48}" destId="{99B257F1-AC3E-394F-9660-9878C2068C3A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28EB53B6-F580-984E-94F3-6E9270CA3477}" srcId="{0FB09642-4FEF-B940-946C-7FF784938AE0}" destId="{3B5706FA-1667-6842-804E-E3A92279AA8D}" srcOrd="2" destOrd="0" parTransId="{191E0F85-1044-F848-8BFA-22FA38DD6162}" sibTransId="{A8F73FBF-7625-0842-B3DB-57B3C4579E26}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75577705-B0D1-3348-8E2B-FC7F81C83A62}" srcId="{FE4EB827-9565-7044-B0EC-C5902A69DCAF}" destId="{D1E58277-F8D3-CE43-8B67-0DF4B97370F5}" srcOrd="2" destOrd="0" parTransId="{9CA53BF0-F75A-B449-B182-8D3190C11738}" sibTransId="{FD774A06-ED85-5C42-8536-CAA16D339FD4}"/>
    <dgm:cxn modelId="{3804A13F-E0D6-CE4B-8BF7-2F873838D3A0}" srcId="{0FB09642-4FEF-B940-946C-7FF784938AE0}" destId="{90CF657A-BE5C-854A-A754-6CF908316A48}" srcOrd="1" destOrd="0" parTransId="{70531FAE-E364-E345-AEF7-C2DA902D4587}" sibTransId="{9076923F-0FAB-A148-8045-7D7B599C3CEE}"/>
    <dgm:cxn modelId="{260232B3-66FC-064F-91D1-3E60D4E1C52C}" type="presOf" srcId="{662E54C0-722D-A94E-87AB-93B0030082AB}" destId="{EF93B5E6-2C3F-0047-B5FE-B95BA37D5995}" srcOrd="0" destOrd="0" presId="urn:microsoft.com/office/officeart/2005/8/layout/balance1"/>
    <dgm:cxn modelId="{FA0DF445-93BA-144A-9002-3FC0BDE0E222}" type="presOf" srcId="{96263CB8-CF73-7742-AFFE-C3C09F6A8797}" destId="{1455DC2C-C557-BB4D-B064-E30E4F5B9523}" srcOrd="0" destOrd="0" presId="urn:microsoft.com/office/officeart/2005/8/layout/balance1"/>
    <dgm:cxn modelId="{1FC1CE3A-B8B5-9F46-85E1-16AA03357B4E}" type="presOf" srcId="{3B5706FA-1667-6842-804E-E3A92279AA8D}" destId="{69AC4C93-0ED6-3C43-9EE6-363FE11240DF}" srcOrd="0" destOrd="0" presId="urn:microsoft.com/office/officeart/2005/8/layout/balance1"/>
    <dgm:cxn modelId="{6F6E6B76-7971-0E49-9F18-AC300B662B20}" type="presParOf" srcId="{A8C89937-C0B2-624B-9327-0043B940249F}" destId="{6A6738FE-9193-2B4A-B7AD-4F3F2750FF4E}" srcOrd="0" destOrd="0" presId="urn:microsoft.com/office/officeart/2005/8/layout/balance1"/>
    <dgm:cxn modelId="{9EFA5AE7-3011-0C40-8B95-3173118A887F}" type="presParOf" srcId="{A8C89937-C0B2-624B-9327-0043B940249F}" destId="{EA339AE0-ABB4-5E42-9A9B-482699E67A1A}" srcOrd="1" destOrd="0" presId="urn:microsoft.com/office/officeart/2005/8/layout/balance1"/>
    <dgm:cxn modelId="{EA85148A-2427-A24C-B1C0-9A23D1DBD4E2}" type="presParOf" srcId="{EA339AE0-ABB4-5E42-9A9B-482699E67A1A}" destId="{8F8A4724-1BB2-284B-BE7E-77B47EF14E6D}" srcOrd="0" destOrd="0" presId="urn:microsoft.com/office/officeart/2005/8/layout/balance1"/>
    <dgm:cxn modelId="{518BF0D5-FEB0-594B-AFB5-2319D01EE598}" type="presParOf" srcId="{EA339AE0-ABB4-5E42-9A9B-482699E67A1A}" destId="{3052B7B0-1596-5C42-AFE6-35F9E96A8D50}" srcOrd="1" destOrd="0" presId="urn:microsoft.com/office/officeart/2005/8/layout/balance1"/>
    <dgm:cxn modelId="{C2DA60BD-82F3-6C42-8C99-FE37DFE3B740}" type="presParOf" srcId="{A8C89937-C0B2-624B-9327-0043B940249F}" destId="{E7ED4FF3-64B7-2446-BFD6-441060CF8538}" srcOrd="2" destOrd="0" presId="urn:microsoft.com/office/officeart/2005/8/layout/balance1"/>
    <dgm:cxn modelId="{EBA5E4F4-739B-FE44-809B-F2EC1D80EE9E}" type="presParOf" srcId="{E7ED4FF3-64B7-2446-BFD6-441060CF8538}" destId="{2AFAD593-3BCB-BE4A-8D11-3C2D35E0BFD3}" srcOrd="0" destOrd="0" presId="urn:microsoft.com/office/officeart/2005/8/layout/balance1"/>
    <dgm:cxn modelId="{C755CCFD-C5B8-6143-88E7-73370C1C0C46}" type="presParOf" srcId="{E7ED4FF3-64B7-2446-BFD6-441060CF8538}" destId="{CD283B55-AC8A-A545-804F-1F0CCE4C9481}" srcOrd="1" destOrd="0" presId="urn:microsoft.com/office/officeart/2005/8/layout/balance1"/>
    <dgm:cxn modelId="{C776EA24-CA5A-FD41-B8DA-65BA3F136AB3}" type="presParOf" srcId="{E7ED4FF3-64B7-2446-BFD6-441060CF8538}" destId="{691F3946-E4FA-9944-9057-5A5A6DDA4468}" srcOrd="2" destOrd="0" presId="urn:microsoft.com/office/officeart/2005/8/layout/balance1"/>
    <dgm:cxn modelId="{EF0A0C1A-4B28-084B-B2E4-B1AB38FD78DD}" type="presParOf" srcId="{E7ED4FF3-64B7-2446-BFD6-441060CF8538}" destId="{1455DC2C-C557-BB4D-B064-E30E4F5B9523}" srcOrd="3" destOrd="0" presId="urn:microsoft.com/office/officeart/2005/8/layout/balance1"/>
    <dgm:cxn modelId="{84A51295-700A-4040-9C4E-A79C7898410D}" type="presParOf" srcId="{E7ED4FF3-64B7-2446-BFD6-441060CF8538}" destId="{99B257F1-AC3E-394F-9660-9878C2068C3A}" srcOrd="4" destOrd="0" presId="urn:microsoft.com/office/officeart/2005/8/layout/balance1"/>
    <dgm:cxn modelId="{AB99D5FD-B99F-C446-B5A2-1E0DA388B1B6}" type="presParOf" srcId="{E7ED4FF3-64B7-2446-BFD6-441060CF8538}" destId="{69AC4C93-0ED6-3C43-9EE6-363FE11240DF}" srcOrd="5" destOrd="0" presId="urn:microsoft.com/office/officeart/2005/8/layout/balance1"/>
    <dgm:cxn modelId="{9E7449AD-9857-0F4C-BB7D-106BA101377F}" type="presParOf" srcId="{E7ED4FF3-64B7-2446-BFD6-441060CF8538}" destId="{EF93B5E6-2C3F-0047-B5FE-B95BA37D5995}" srcOrd="6" destOrd="0" presId="urn:microsoft.com/office/officeart/2005/8/layout/balance1"/>
    <dgm:cxn modelId="{D8FD8A9F-42BA-2641-8A4F-24E13B46A4DE}" type="presParOf" srcId="{E7ED4FF3-64B7-2446-BFD6-441060CF8538}" destId="{821A8252-34C9-2C4E-93F2-2B26CFCAAC8E}" srcOrd="7" destOrd="0" presId="urn:microsoft.com/office/officeart/2005/8/layout/balance1"/>
    <dgm:cxn modelId="{26C62160-1552-F747-BC58-A01C1FCE904A}" type="presParOf" srcId="{E7ED4FF3-64B7-2446-BFD6-441060CF8538}" destId="{05C1BF16-8E47-3941-864D-9B4DAF1AB665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CCD8AD00-CD11-3042-B70D-2532B8BE61F3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3D5665EE-6C10-5D42-8363-627D951BCC1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DBEAB64E-4E89-FA43-97D1-D93AA28BB161}" type="parTrans" cxnId="{7713F7E9-5CA6-564B-99A7-BA606D586A2D}">
      <dgm:prSet/>
      <dgm:spPr/>
      <dgm:t>
        <a:bodyPr/>
        <a:lstStyle/>
        <a:p>
          <a:endParaRPr lang="en-US"/>
        </a:p>
      </dgm:t>
    </dgm:pt>
    <dgm:pt modelId="{CA43D512-5D7B-5944-BFB1-B9457EDE9B6D}" type="sibTrans" cxnId="{7713F7E9-5CA6-564B-99A7-BA606D586A2D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96263CB8-CF73-7742-AFFE-C3C09F6A8797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E1E50EC1-C74C-6C4A-83A5-53D32F0106F9}" type="parTrans" cxnId="{4D8C02F4-95FC-4D4E-9C3C-044865711B04}">
      <dgm:prSet/>
      <dgm:spPr/>
      <dgm:t>
        <a:bodyPr/>
        <a:lstStyle/>
        <a:p>
          <a:endParaRPr lang="en-US"/>
        </a:p>
      </dgm:t>
    </dgm:pt>
    <dgm:pt modelId="{208D9361-59AD-D94A-BD46-EDF0A3AA5171}" type="sibTrans" cxnId="{4D8C02F4-95FC-4D4E-9C3C-044865711B04}">
      <dgm:prSet/>
      <dgm:spPr/>
      <dgm:t>
        <a:bodyPr/>
        <a:lstStyle/>
        <a:p>
          <a:endParaRPr lang="en-US"/>
        </a:p>
      </dgm:t>
    </dgm:pt>
    <dgm:pt modelId="{90CF657A-BE5C-854A-A754-6CF908316A48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70531FAE-E364-E345-AEF7-C2DA902D4587}" type="parTrans" cxnId="{3804A13F-E0D6-CE4B-8BF7-2F873838D3A0}">
      <dgm:prSet/>
      <dgm:spPr/>
      <dgm:t>
        <a:bodyPr/>
        <a:lstStyle/>
        <a:p>
          <a:endParaRPr lang="en-US"/>
        </a:p>
      </dgm:t>
    </dgm:pt>
    <dgm:pt modelId="{9076923F-0FAB-A148-8045-7D7B599C3CEE}" type="sibTrans" cxnId="{3804A13F-E0D6-CE4B-8BF7-2F873838D3A0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B91D1145-0CA4-1440-8004-DC409957A0BB}" type="pres">
      <dgm:prSet presAssocID="{208B0E23-23D4-0C49-B7BA-CF4C7746B1F5}" presName="balance_23" presStyleLbl="alignAccFollowNode1" presStyleIdx="3" presStyleCnt="4">
        <dgm:presLayoutVars>
          <dgm:bulletEnabled val="1"/>
        </dgm:presLayoutVars>
      </dgm:prSet>
      <dgm:spPr/>
    </dgm:pt>
    <dgm:pt modelId="{18C45BEE-BDCB-3B43-9DCB-A479F254A2DF}" type="pres">
      <dgm:prSet presAssocID="{208B0E23-23D4-0C49-B7BA-CF4C7746B1F5}" presName="right_23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E1A07E-84F7-D743-9CE6-A971DCFF867E}" type="pres">
      <dgm:prSet presAssocID="{208B0E23-23D4-0C49-B7BA-CF4C7746B1F5}" presName="right_23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1B046A-5C59-B444-A457-9C37A44D1E71}" type="pres">
      <dgm:prSet presAssocID="{208B0E23-23D4-0C49-B7BA-CF4C7746B1F5}" presName="right_23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288730-BCB6-CE4B-B6C0-34F06A45CEBE}" type="pres">
      <dgm:prSet presAssocID="{208B0E23-23D4-0C49-B7BA-CF4C7746B1F5}" presName="left_23_1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4DA8EA-4D01-F14E-9F43-038E5D9AF7B0}" type="pres">
      <dgm:prSet presAssocID="{208B0E23-23D4-0C49-B7BA-CF4C7746B1F5}" presName="left_23_2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179BC388-7E0D-8548-B461-DEE3BE61ACC4}" type="presOf" srcId="{208B0E23-23D4-0C49-B7BA-CF4C7746B1F5}" destId="{A8C89937-C0B2-624B-9327-0043B940249F}" srcOrd="0" destOrd="0" presId="urn:microsoft.com/office/officeart/2005/8/layout/balance1"/>
    <dgm:cxn modelId="{A06C8201-0CA7-5A40-97E5-FB08A129D0CB}" type="presOf" srcId="{90CF657A-BE5C-854A-A754-6CF908316A48}" destId="{DCE1A07E-84F7-D743-9CE6-A971DCFF867E}" srcOrd="0" destOrd="0" presId="urn:microsoft.com/office/officeart/2005/8/layout/balance1"/>
    <dgm:cxn modelId="{4D8C02F4-95FC-4D4E-9C3C-044865711B04}" srcId="{0FB09642-4FEF-B940-946C-7FF784938AE0}" destId="{96263CB8-CF73-7742-AFFE-C3C09F6A8797}" srcOrd="0" destOrd="0" parTransId="{E1E50EC1-C74C-6C4A-83A5-53D32F0106F9}" sibTransId="{208D9361-59AD-D94A-BD46-EDF0A3AA5171}"/>
    <dgm:cxn modelId="{71323331-D1B3-0043-BC3A-093127FAD46A}" type="presOf" srcId="{662E54C0-722D-A94E-87AB-93B0030082AB}" destId="{8A288730-BCB6-CE4B-B6C0-34F06A45CEBE}" srcOrd="0" destOrd="0" presId="urn:microsoft.com/office/officeart/2005/8/layout/balance1"/>
    <dgm:cxn modelId="{2CB4DC85-574E-A74B-9FFB-359F4F88B6C8}" type="presOf" srcId="{FE4EB827-9565-7044-B0EC-C5902A69DCAF}" destId="{8F8A4724-1BB2-284B-BE7E-77B47EF14E6D}" srcOrd="0" destOrd="0" presId="urn:microsoft.com/office/officeart/2005/8/layout/balance1"/>
    <dgm:cxn modelId="{7713F7E9-5CA6-564B-99A7-BA606D586A2D}" srcId="{FE4EB827-9565-7044-B0EC-C5902A69DCAF}" destId="{3D5665EE-6C10-5D42-8363-627D951BCC1D}" srcOrd="1" destOrd="0" parTransId="{DBEAB64E-4E89-FA43-97D1-D93AA28BB161}" sibTransId="{CA43D512-5D7B-5944-BFB1-B9457EDE9B6D}"/>
    <dgm:cxn modelId="{F12F3BCF-A59B-3D47-BA3B-8A54C369C532}" type="presOf" srcId="{0FB09642-4FEF-B940-946C-7FF784938AE0}" destId="{3052B7B0-1596-5C42-AFE6-35F9E96A8D50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2C760B96-6D25-4E45-8499-5C8BAC153CA3}" type="presOf" srcId="{3D5665EE-6C10-5D42-8363-627D951BCC1D}" destId="{D54DA8EA-4D01-F14E-9F43-038E5D9AF7B0}" srcOrd="0" destOrd="0" presId="urn:microsoft.com/office/officeart/2005/8/layout/balance1"/>
    <dgm:cxn modelId="{28EB53B6-F580-984E-94F3-6E9270CA3477}" srcId="{0FB09642-4FEF-B940-946C-7FF784938AE0}" destId="{3B5706FA-1667-6842-804E-E3A92279AA8D}" srcOrd="2" destOrd="0" parTransId="{191E0F85-1044-F848-8BFA-22FA38DD6162}" sibTransId="{A8F73FBF-7625-0842-B3DB-57B3C4579E26}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EC2B5F5F-A0B1-7443-97A1-AEF4D95DED32}" type="presOf" srcId="{96263CB8-CF73-7742-AFFE-C3C09F6A8797}" destId="{18C45BEE-BDCB-3B43-9DCB-A479F254A2DF}" srcOrd="0" destOrd="0" presId="urn:microsoft.com/office/officeart/2005/8/layout/balance1"/>
    <dgm:cxn modelId="{4E58B59D-F436-154E-AC35-F76FF456CB25}" type="presOf" srcId="{3B5706FA-1667-6842-804E-E3A92279AA8D}" destId="{271B046A-5C59-B444-A457-9C37A44D1E71}" srcOrd="0" destOrd="0" presId="urn:microsoft.com/office/officeart/2005/8/layout/balance1"/>
    <dgm:cxn modelId="{3804A13F-E0D6-CE4B-8BF7-2F873838D3A0}" srcId="{0FB09642-4FEF-B940-946C-7FF784938AE0}" destId="{90CF657A-BE5C-854A-A754-6CF908316A48}" srcOrd="1" destOrd="0" parTransId="{70531FAE-E364-E345-AEF7-C2DA902D4587}" sibTransId="{9076923F-0FAB-A148-8045-7D7B599C3CEE}"/>
    <dgm:cxn modelId="{3FBB323A-36A3-E247-957F-2F95CE20CFF6}" type="presParOf" srcId="{A8C89937-C0B2-624B-9327-0043B940249F}" destId="{6A6738FE-9193-2B4A-B7AD-4F3F2750FF4E}" srcOrd="0" destOrd="0" presId="urn:microsoft.com/office/officeart/2005/8/layout/balance1"/>
    <dgm:cxn modelId="{9261FAD5-CEF9-EA40-A5E7-0A09C608E260}" type="presParOf" srcId="{A8C89937-C0B2-624B-9327-0043B940249F}" destId="{EA339AE0-ABB4-5E42-9A9B-482699E67A1A}" srcOrd="1" destOrd="0" presId="urn:microsoft.com/office/officeart/2005/8/layout/balance1"/>
    <dgm:cxn modelId="{7CAE8CF8-98F9-FA4D-B23D-522EC35404F5}" type="presParOf" srcId="{EA339AE0-ABB4-5E42-9A9B-482699E67A1A}" destId="{8F8A4724-1BB2-284B-BE7E-77B47EF14E6D}" srcOrd="0" destOrd="0" presId="urn:microsoft.com/office/officeart/2005/8/layout/balance1"/>
    <dgm:cxn modelId="{76A17967-8EF5-E94C-BCC0-DCBD7F8C1691}" type="presParOf" srcId="{EA339AE0-ABB4-5E42-9A9B-482699E67A1A}" destId="{3052B7B0-1596-5C42-AFE6-35F9E96A8D50}" srcOrd="1" destOrd="0" presId="urn:microsoft.com/office/officeart/2005/8/layout/balance1"/>
    <dgm:cxn modelId="{88D0CC91-B8A3-AB48-94C9-B0258248F7B2}" type="presParOf" srcId="{A8C89937-C0B2-624B-9327-0043B940249F}" destId="{E7ED4FF3-64B7-2446-BFD6-441060CF8538}" srcOrd="2" destOrd="0" presId="urn:microsoft.com/office/officeart/2005/8/layout/balance1"/>
    <dgm:cxn modelId="{D35DE537-9FBD-3149-AC4C-BE2D5FFD2D04}" type="presParOf" srcId="{E7ED4FF3-64B7-2446-BFD6-441060CF8538}" destId="{2AFAD593-3BCB-BE4A-8D11-3C2D35E0BFD3}" srcOrd="0" destOrd="0" presId="urn:microsoft.com/office/officeart/2005/8/layout/balance1"/>
    <dgm:cxn modelId="{00403101-BB4D-2242-AA07-D4E78421B007}" type="presParOf" srcId="{E7ED4FF3-64B7-2446-BFD6-441060CF8538}" destId="{CD283B55-AC8A-A545-804F-1F0CCE4C9481}" srcOrd="1" destOrd="0" presId="urn:microsoft.com/office/officeart/2005/8/layout/balance1"/>
    <dgm:cxn modelId="{00B05921-7808-B143-A28D-0335633DFE69}" type="presParOf" srcId="{E7ED4FF3-64B7-2446-BFD6-441060CF8538}" destId="{B91D1145-0CA4-1440-8004-DC409957A0BB}" srcOrd="2" destOrd="0" presId="urn:microsoft.com/office/officeart/2005/8/layout/balance1"/>
    <dgm:cxn modelId="{D296BE2F-7A4F-2A49-8AA1-C16B7DA140E7}" type="presParOf" srcId="{E7ED4FF3-64B7-2446-BFD6-441060CF8538}" destId="{18C45BEE-BDCB-3B43-9DCB-A479F254A2DF}" srcOrd="3" destOrd="0" presId="urn:microsoft.com/office/officeart/2005/8/layout/balance1"/>
    <dgm:cxn modelId="{D9F7AE83-6222-D845-84A5-1BEC53D203DB}" type="presParOf" srcId="{E7ED4FF3-64B7-2446-BFD6-441060CF8538}" destId="{DCE1A07E-84F7-D743-9CE6-A971DCFF867E}" srcOrd="4" destOrd="0" presId="urn:microsoft.com/office/officeart/2005/8/layout/balance1"/>
    <dgm:cxn modelId="{0FB3E469-5BA0-464D-B97B-E34EB1E03435}" type="presParOf" srcId="{E7ED4FF3-64B7-2446-BFD6-441060CF8538}" destId="{271B046A-5C59-B444-A457-9C37A44D1E71}" srcOrd="5" destOrd="0" presId="urn:microsoft.com/office/officeart/2005/8/layout/balance1"/>
    <dgm:cxn modelId="{4C53CCED-C5BA-5742-9DBE-B590E3D53720}" type="presParOf" srcId="{E7ED4FF3-64B7-2446-BFD6-441060CF8538}" destId="{8A288730-BCB6-CE4B-B6C0-34F06A45CEBE}" srcOrd="6" destOrd="0" presId="urn:microsoft.com/office/officeart/2005/8/layout/balance1"/>
    <dgm:cxn modelId="{AFC6ABB8-4BCE-0A4A-8EAA-F970AFD0149A}" type="presParOf" srcId="{E7ED4FF3-64B7-2446-BFD6-441060CF8538}" destId="{D54DA8EA-4D01-F14E-9F43-038E5D9AF7B0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83AE2C66-DBCD-1A43-AE5D-FDCC2E0A6E7D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96263CB8-CF73-7742-AFFE-C3C09F6A8797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E1E50EC1-C74C-6C4A-83A5-53D32F0106F9}" type="parTrans" cxnId="{4D8C02F4-95FC-4D4E-9C3C-044865711B04}">
      <dgm:prSet/>
      <dgm:spPr/>
      <dgm:t>
        <a:bodyPr/>
        <a:lstStyle/>
        <a:p>
          <a:endParaRPr lang="en-US"/>
        </a:p>
      </dgm:t>
    </dgm:pt>
    <dgm:pt modelId="{208D9361-59AD-D94A-BD46-EDF0A3AA5171}" type="sibTrans" cxnId="{4D8C02F4-95FC-4D4E-9C3C-044865711B04}">
      <dgm:prSet/>
      <dgm:spPr/>
      <dgm:t>
        <a:bodyPr/>
        <a:lstStyle/>
        <a:p>
          <a:endParaRPr lang="en-US"/>
        </a:p>
      </dgm:t>
    </dgm:pt>
    <dgm:pt modelId="{90CF657A-BE5C-854A-A754-6CF908316A48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70531FAE-E364-E345-AEF7-C2DA902D4587}" type="parTrans" cxnId="{3804A13F-E0D6-CE4B-8BF7-2F873838D3A0}">
      <dgm:prSet/>
      <dgm:spPr/>
      <dgm:t>
        <a:bodyPr/>
        <a:lstStyle/>
        <a:p>
          <a:endParaRPr lang="en-US"/>
        </a:p>
      </dgm:t>
    </dgm:pt>
    <dgm:pt modelId="{9076923F-0FAB-A148-8045-7D7B599C3CEE}" type="sibTrans" cxnId="{3804A13F-E0D6-CE4B-8BF7-2F873838D3A0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2AF8F82E-C3AD-0547-80EE-0CDE605A029C}" type="pres">
      <dgm:prSet presAssocID="{208B0E23-23D4-0C49-B7BA-CF4C7746B1F5}" presName="balance_13" presStyleLbl="alignAccFollowNode1" presStyleIdx="3" presStyleCnt="4">
        <dgm:presLayoutVars>
          <dgm:bulletEnabled val="1"/>
        </dgm:presLayoutVars>
      </dgm:prSet>
      <dgm:spPr/>
    </dgm:pt>
    <dgm:pt modelId="{376CAEBD-C322-C842-A00C-781D1456D6F2}" type="pres">
      <dgm:prSet presAssocID="{208B0E23-23D4-0C49-B7BA-CF4C7746B1F5}" presName="right_13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F7DC1E-B3AB-E74C-84AA-B40D5E304E21}" type="pres">
      <dgm:prSet presAssocID="{208B0E23-23D4-0C49-B7BA-CF4C7746B1F5}" presName="right_13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03A92E-A67E-F442-970D-8A54B5A51DFA}" type="pres">
      <dgm:prSet presAssocID="{208B0E23-23D4-0C49-B7BA-CF4C7746B1F5}" presName="right_13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B4245D-E8AC-2241-9ACA-C9A7AF47CEE8}" type="pres">
      <dgm:prSet presAssocID="{208B0E23-23D4-0C49-B7BA-CF4C7746B1F5}" presName="left_13_1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FFFAC5-CAC8-A74C-8D00-80DCF0BADB91}" type="presOf" srcId="{0FB09642-4FEF-B940-946C-7FF784938AE0}" destId="{3052B7B0-1596-5C42-AFE6-35F9E96A8D50}" srcOrd="0" destOrd="0" presId="urn:microsoft.com/office/officeart/2005/8/layout/balance1"/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7E8DE98B-D493-1749-9D3B-D50CB5DF12C8}" type="presOf" srcId="{3B5706FA-1667-6842-804E-E3A92279AA8D}" destId="{A903A92E-A67E-F442-970D-8A54B5A51DFA}" srcOrd="0" destOrd="0" presId="urn:microsoft.com/office/officeart/2005/8/layout/balance1"/>
    <dgm:cxn modelId="{0B895F7F-35E4-E44F-8212-2C340DD8D332}" type="presOf" srcId="{90CF657A-BE5C-854A-A754-6CF908316A48}" destId="{F1F7DC1E-B3AB-E74C-84AA-B40D5E304E21}" srcOrd="0" destOrd="0" presId="urn:microsoft.com/office/officeart/2005/8/layout/balance1"/>
    <dgm:cxn modelId="{4D8C02F4-95FC-4D4E-9C3C-044865711B04}" srcId="{0FB09642-4FEF-B940-946C-7FF784938AE0}" destId="{96263CB8-CF73-7742-AFFE-C3C09F6A8797}" srcOrd="0" destOrd="0" parTransId="{E1E50EC1-C74C-6C4A-83A5-53D32F0106F9}" sibTransId="{208D9361-59AD-D94A-BD46-EDF0A3AA5171}"/>
    <dgm:cxn modelId="{4848CF9C-DFAE-FC45-8F15-F85ACBF289C2}" type="presOf" srcId="{662E54C0-722D-A94E-87AB-93B0030082AB}" destId="{72B4245D-E8AC-2241-9ACA-C9A7AF47CEE8}" srcOrd="0" destOrd="0" presId="urn:microsoft.com/office/officeart/2005/8/layout/balance1"/>
    <dgm:cxn modelId="{67858AC5-F577-D946-B162-3E3F0884833F}" type="presOf" srcId="{96263CB8-CF73-7742-AFFE-C3C09F6A8797}" destId="{376CAEBD-C322-C842-A00C-781D1456D6F2}" srcOrd="0" destOrd="0" presId="urn:microsoft.com/office/officeart/2005/8/layout/balance1"/>
    <dgm:cxn modelId="{0220C12D-A448-7B45-A6E3-3DF37CE51FB3}" type="presOf" srcId="{FE4EB827-9565-7044-B0EC-C5902A69DCAF}" destId="{8F8A4724-1BB2-284B-BE7E-77B47EF14E6D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28EB53B6-F580-984E-94F3-6E9270CA3477}" srcId="{0FB09642-4FEF-B940-946C-7FF784938AE0}" destId="{3B5706FA-1667-6842-804E-E3A92279AA8D}" srcOrd="2" destOrd="0" parTransId="{191E0F85-1044-F848-8BFA-22FA38DD6162}" sibTransId="{A8F73FBF-7625-0842-B3DB-57B3C4579E26}"/>
    <dgm:cxn modelId="{F11BD459-54F0-294A-A388-C9EED7692092}" type="presOf" srcId="{208B0E23-23D4-0C49-B7BA-CF4C7746B1F5}" destId="{A8C89937-C0B2-624B-9327-0043B940249F}" srcOrd="0" destOrd="0" presId="urn:microsoft.com/office/officeart/2005/8/layout/balance1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3804A13F-E0D6-CE4B-8BF7-2F873838D3A0}" srcId="{0FB09642-4FEF-B940-946C-7FF784938AE0}" destId="{90CF657A-BE5C-854A-A754-6CF908316A48}" srcOrd="1" destOrd="0" parTransId="{70531FAE-E364-E345-AEF7-C2DA902D4587}" sibTransId="{9076923F-0FAB-A148-8045-7D7B599C3CEE}"/>
    <dgm:cxn modelId="{C6EC03DB-947E-3044-99FE-BFC79DE8C81B}" type="presParOf" srcId="{A8C89937-C0B2-624B-9327-0043B940249F}" destId="{6A6738FE-9193-2B4A-B7AD-4F3F2750FF4E}" srcOrd="0" destOrd="0" presId="urn:microsoft.com/office/officeart/2005/8/layout/balance1"/>
    <dgm:cxn modelId="{CD3EBDCB-BAA2-744A-95EF-8D7880196AD7}" type="presParOf" srcId="{A8C89937-C0B2-624B-9327-0043B940249F}" destId="{EA339AE0-ABB4-5E42-9A9B-482699E67A1A}" srcOrd="1" destOrd="0" presId="urn:microsoft.com/office/officeart/2005/8/layout/balance1"/>
    <dgm:cxn modelId="{D6585758-9B62-8B4B-8A38-D6D1CDF2314A}" type="presParOf" srcId="{EA339AE0-ABB4-5E42-9A9B-482699E67A1A}" destId="{8F8A4724-1BB2-284B-BE7E-77B47EF14E6D}" srcOrd="0" destOrd="0" presId="urn:microsoft.com/office/officeart/2005/8/layout/balance1"/>
    <dgm:cxn modelId="{20BCA4C6-617E-EE4D-A441-F7274F2DE552}" type="presParOf" srcId="{EA339AE0-ABB4-5E42-9A9B-482699E67A1A}" destId="{3052B7B0-1596-5C42-AFE6-35F9E96A8D50}" srcOrd="1" destOrd="0" presId="urn:microsoft.com/office/officeart/2005/8/layout/balance1"/>
    <dgm:cxn modelId="{0767D46A-16EF-264B-9269-C4888F2BF934}" type="presParOf" srcId="{A8C89937-C0B2-624B-9327-0043B940249F}" destId="{E7ED4FF3-64B7-2446-BFD6-441060CF8538}" srcOrd="2" destOrd="0" presId="urn:microsoft.com/office/officeart/2005/8/layout/balance1"/>
    <dgm:cxn modelId="{C1BCCD2D-931A-CE4B-9DEC-2095041C38A1}" type="presParOf" srcId="{E7ED4FF3-64B7-2446-BFD6-441060CF8538}" destId="{2AFAD593-3BCB-BE4A-8D11-3C2D35E0BFD3}" srcOrd="0" destOrd="0" presId="urn:microsoft.com/office/officeart/2005/8/layout/balance1"/>
    <dgm:cxn modelId="{654EF309-50E3-204C-88D4-FD04497CAA3F}" type="presParOf" srcId="{E7ED4FF3-64B7-2446-BFD6-441060CF8538}" destId="{CD283B55-AC8A-A545-804F-1F0CCE4C9481}" srcOrd="1" destOrd="0" presId="urn:microsoft.com/office/officeart/2005/8/layout/balance1"/>
    <dgm:cxn modelId="{C2F55172-0F6B-9945-A9CA-CC461573B739}" type="presParOf" srcId="{E7ED4FF3-64B7-2446-BFD6-441060CF8538}" destId="{2AF8F82E-C3AD-0547-80EE-0CDE605A029C}" srcOrd="2" destOrd="0" presId="urn:microsoft.com/office/officeart/2005/8/layout/balance1"/>
    <dgm:cxn modelId="{E63CCDA6-E0C3-F84B-9F37-17DFE7A3B8FC}" type="presParOf" srcId="{E7ED4FF3-64B7-2446-BFD6-441060CF8538}" destId="{376CAEBD-C322-C842-A00C-781D1456D6F2}" srcOrd="3" destOrd="0" presId="urn:microsoft.com/office/officeart/2005/8/layout/balance1"/>
    <dgm:cxn modelId="{11FA8C4D-5C33-AA40-8D1D-7DC12BC4AD0A}" type="presParOf" srcId="{E7ED4FF3-64B7-2446-BFD6-441060CF8538}" destId="{F1F7DC1E-B3AB-E74C-84AA-B40D5E304E21}" srcOrd="4" destOrd="0" presId="urn:microsoft.com/office/officeart/2005/8/layout/balance1"/>
    <dgm:cxn modelId="{8C962A2F-D4A0-D940-9B78-8EA63FABC52E}" type="presParOf" srcId="{E7ED4FF3-64B7-2446-BFD6-441060CF8538}" destId="{A903A92E-A67E-F442-970D-8A54B5A51DFA}" srcOrd="5" destOrd="0" presId="urn:microsoft.com/office/officeart/2005/8/layout/balance1"/>
    <dgm:cxn modelId="{B056EC0C-F2E9-BF49-AE02-5DF75A7307A7}" type="presParOf" srcId="{E7ED4FF3-64B7-2446-BFD6-441060CF8538}" destId="{72B4245D-E8AC-2241-9ACA-C9A7AF47CEE8}" srcOrd="6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97535996-4889-6345-9D89-8DF2B8E22F53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1AB87ECB-50FE-A54F-898F-45FB65CA1378}" type="doc">
      <dgm:prSet loTypeId="urn:microsoft.com/office/officeart/2005/8/layout/StepDownProcess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5952D3-5DCD-1347-855A-0DDD363512D3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07EDF181-7E69-514F-943A-D5A0E6B204A0}" type="parTrans" cxnId="{99DC8A96-E026-3745-BF68-2AA5B511B11A}">
      <dgm:prSet/>
      <dgm:spPr/>
      <dgm:t>
        <a:bodyPr/>
        <a:lstStyle/>
        <a:p>
          <a:endParaRPr lang="en-US"/>
        </a:p>
      </dgm:t>
    </dgm:pt>
    <dgm:pt modelId="{EAC66AB3-792D-234B-BFB3-7643B1BE7E7D}" type="sibTrans" cxnId="{99DC8A96-E026-3745-BF68-2AA5B511B11A}">
      <dgm:prSet/>
      <dgm:spPr/>
      <dgm:t>
        <a:bodyPr/>
        <a:lstStyle/>
        <a:p>
          <a:endParaRPr lang="en-US"/>
        </a:p>
      </dgm:t>
    </dgm:pt>
    <dgm:pt modelId="{A47ADCFD-8523-2540-838A-D7EB381A90E4}">
      <dgm:prSet phldrT="[Text]"/>
      <dgm:spPr/>
      <dgm:t>
        <a:bodyPr/>
        <a:lstStyle/>
        <a:p>
          <a:r>
            <a:rPr lang="en-US" dirty="0" smtClean="0"/>
            <a:t>Construct</a:t>
          </a:r>
          <a:endParaRPr lang="en-US" dirty="0"/>
        </a:p>
      </dgm:t>
    </dgm:pt>
    <dgm:pt modelId="{53979C15-4450-7447-947E-E9243FD50596}" type="parTrans" cxnId="{EB43A8F2-7DAC-7749-B049-6D990C1F276A}">
      <dgm:prSet/>
      <dgm:spPr/>
      <dgm:t>
        <a:bodyPr/>
        <a:lstStyle/>
        <a:p>
          <a:endParaRPr lang="en-US"/>
        </a:p>
      </dgm:t>
    </dgm:pt>
    <dgm:pt modelId="{4F4220CB-5777-4047-8603-345ABC0A152B}" type="sibTrans" cxnId="{EB43A8F2-7DAC-7749-B049-6D990C1F276A}">
      <dgm:prSet/>
      <dgm:spPr/>
      <dgm:t>
        <a:bodyPr/>
        <a:lstStyle/>
        <a:p>
          <a:endParaRPr lang="en-US"/>
        </a:p>
      </dgm:t>
    </dgm:pt>
    <dgm:pt modelId="{EC5078B8-7027-0444-950D-B6F285B1CC7F}">
      <dgm:prSet phldrT="[Text]"/>
      <dgm:spPr/>
      <dgm:t>
        <a:bodyPr/>
        <a:lstStyle/>
        <a:p>
          <a:pPr algn="l"/>
          <a:r>
            <a:rPr lang="en-US" dirty="0" smtClean="0"/>
            <a:t>Engineer interfaces and software platform. Adapt storylines virtually to distribute online</a:t>
          </a:r>
          <a:endParaRPr lang="en-US" dirty="0"/>
        </a:p>
      </dgm:t>
    </dgm:pt>
    <dgm:pt modelId="{DCDBC181-D9AD-2A40-A710-A3719C4DBCAA}" type="parTrans" cxnId="{A2E699D2-0EE4-BC49-874E-B76AA4C1AF94}">
      <dgm:prSet/>
      <dgm:spPr/>
      <dgm:t>
        <a:bodyPr/>
        <a:lstStyle/>
        <a:p>
          <a:endParaRPr lang="en-US"/>
        </a:p>
      </dgm:t>
    </dgm:pt>
    <dgm:pt modelId="{E32FD9B6-BEDC-2044-B062-B40C50EB4155}" type="sibTrans" cxnId="{A2E699D2-0EE4-BC49-874E-B76AA4C1AF94}">
      <dgm:prSet/>
      <dgm:spPr/>
      <dgm:t>
        <a:bodyPr/>
        <a:lstStyle/>
        <a:p>
          <a:endParaRPr lang="en-US"/>
        </a:p>
      </dgm:t>
    </dgm:pt>
    <dgm:pt modelId="{6C3FA01E-F31C-FE46-A96F-A868403D4FFF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5070A3B5-E852-1D46-85CD-0BF6F3D9801B}" type="parTrans" cxnId="{F90D36BC-F7E1-4448-8800-29FBF13DBA22}">
      <dgm:prSet/>
      <dgm:spPr/>
      <dgm:t>
        <a:bodyPr/>
        <a:lstStyle/>
        <a:p>
          <a:endParaRPr lang="en-US"/>
        </a:p>
      </dgm:t>
    </dgm:pt>
    <dgm:pt modelId="{EBE21191-2A5F-484F-9EB8-2F6CC9EB01E5}" type="sibTrans" cxnId="{F90D36BC-F7E1-4448-8800-29FBF13DBA22}">
      <dgm:prSet/>
      <dgm:spPr/>
      <dgm:t>
        <a:bodyPr/>
        <a:lstStyle/>
        <a:p>
          <a:endParaRPr lang="en-US"/>
        </a:p>
      </dgm:t>
    </dgm:pt>
    <dgm:pt modelId="{2FAB4625-CF3B-2743-9EE4-CC909DF6653C}">
      <dgm:prSet phldrT="[Text]"/>
      <dgm:spPr/>
      <dgm:t>
        <a:bodyPr/>
        <a:lstStyle/>
        <a:p>
          <a:r>
            <a:rPr lang="en-US" dirty="0" smtClean="0"/>
            <a:t>Observe and collect data from tester to improve gameplay and story. </a:t>
          </a:r>
          <a:endParaRPr lang="en-US" dirty="0"/>
        </a:p>
      </dgm:t>
    </dgm:pt>
    <dgm:pt modelId="{C0A33103-A9FB-6343-9AD2-F5513537E5C3}" type="parTrans" cxnId="{18F40C17-096A-5445-AD4C-B34E8EE8DE72}">
      <dgm:prSet/>
      <dgm:spPr/>
      <dgm:t>
        <a:bodyPr/>
        <a:lstStyle/>
        <a:p>
          <a:endParaRPr lang="en-US"/>
        </a:p>
      </dgm:t>
    </dgm:pt>
    <dgm:pt modelId="{25F5C7F4-53E7-844D-8428-53A89A8A7242}" type="sibTrans" cxnId="{18F40C17-096A-5445-AD4C-B34E8EE8DE72}">
      <dgm:prSet/>
      <dgm:spPr/>
      <dgm:t>
        <a:bodyPr/>
        <a:lstStyle/>
        <a:p>
          <a:endParaRPr lang="en-US"/>
        </a:p>
      </dgm:t>
    </dgm:pt>
    <dgm:pt modelId="{97182721-53EB-204A-A0CF-BEBA0407F566}">
      <dgm:prSet phldrT="[Text]"/>
      <dgm:spPr/>
      <dgm:t>
        <a:bodyPr/>
        <a:lstStyle/>
        <a:p>
          <a:r>
            <a:rPr lang="en-US" dirty="0" smtClean="0"/>
            <a:t>Publish</a:t>
          </a:r>
          <a:endParaRPr lang="en-US" dirty="0"/>
        </a:p>
      </dgm:t>
    </dgm:pt>
    <dgm:pt modelId="{A3C99DDB-19BC-4444-A881-BCF31748CD6A}" type="parTrans" cxnId="{53D5605D-359D-7149-B518-287283C1D242}">
      <dgm:prSet/>
      <dgm:spPr/>
      <dgm:t>
        <a:bodyPr/>
        <a:lstStyle/>
        <a:p>
          <a:endParaRPr lang="en-US"/>
        </a:p>
      </dgm:t>
    </dgm:pt>
    <dgm:pt modelId="{DB71AA69-089A-6A4C-8369-7D442F092A2D}" type="sibTrans" cxnId="{53D5605D-359D-7149-B518-287283C1D242}">
      <dgm:prSet/>
      <dgm:spPr/>
      <dgm:t>
        <a:bodyPr/>
        <a:lstStyle/>
        <a:p>
          <a:endParaRPr lang="en-US"/>
        </a:p>
      </dgm:t>
    </dgm:pt>
    <dgm:pt modelId="{BA311470-0634-1B40-877D-14CF29708BF4}">
      <dgm:prSet phldrT="[Text]"/>
      <dgm:spPr/>
      <dgm:t>
        <a:bodyPr/>
        <a:lstStyle/>
        <a:p>
          <a:pPr algn="l"/>
          <a:r>
            <a:rPr lang="en-US" dirty="0" smtClean="0"/>
            <a:t>Compile story arcs and draw concept art to create authentic characters and rich environments. </a:t>
          </a:r>
          <a:endParaRPr lang="en-US" dirty="0"/>
        </a:p>
      </dgm:t>
    </dgm:pt>
    <dgm:pt modelId="{5667710B-A146-B847-B54B-C4D3A055496E}" type="parTrans" cxnId="{5CCF7FEE-04D2-5645-8210-5318379F1F98}">
      <dgm:prSet/>
      <dgm:spPr/>
      <dgm:t>
        <a:bodyPr/>
        <a:lstStyle/>
        <a:p>
          <a:endParaRPr lang="en-US"/>
        </a:p>
      </dgm:t>
    </dgm:pt>
    <dgm:pt modelId="{1B2880F4-BE54-BB4D-B479-EACA2D3CDC54}" type="sibTrans" cxnId="{5CCF7FEE-04D2-5645-8210-5318379F1F98}">
      <dgm:prSet/>
      <dgm:spPr/>
      <dgm:t>
        <a:bodyPr/>
        <a:lstStyle/>
        <a:p>
          <a:endParaRPr lang="en-US"/>
        </a:p>
      </dgm:t>
    </dgm:pt>
    <dgm:pt modelId="{7A02EF7A-2ACF-BA45-B0B7-98D9E2CB0230}">
      <dgm:prSet phldrT="[Text]"/>
      <dgm:spPr/>
      <dgm:t>
        <a:bodyPr/>
        <a:lstStyle/>
        <a:p>
          <a:r>
            <a:rPr lang="en-US" dirty="0" smtClean="0"/>
            <a:t>Advertise and market product to consumers worldwide.</a:t>
          </a:r>
          <a:endParaRPr lang="en-US" dirty="0"/>
        </a:p>
      </dgm:t>
    </dgm:pt>
    <dgm:pt modelId="{41D02C5F-4DF1-E94D-AAE1-268A54004F76}" type="parTrans" cxnId="{FC597114-6A97-6541-BA7A-275E86462917}">
      <dgm:prSet/>
      <dgm:spPr/>
      <dgm:t>
        <a:bodyPr/>
        <a:lstStyle/>
        <a:p>
          <a:endParaRPr lang="en-US"/>
        </a:p>
      </dgm:t>
    </dgm:pt>
    <dgm:pt modelId="{5BDA2F2C-852B-FC4D-B3F7-25B7171C214D}" type="sibTrans" cxnId="{FC597114-6A97-6541-BA7A-275E86462917}">
      <dgm:prSet/>
      <dgm:spPr/>
      <dgm:t>
        <a:bodyPr/>
        <a:lstStyle/>
        <a:p>
          <a:endParaRPr lang="en-US"/>
        </a:p>
      </dgm:t>
    </dgm:pt>
    <dgm:pt modelId="{84513141-804F-4D4C-981A-037975A51289}">
      <dgm:prSet phldrT="[Text]"/>
      <dgm:spPr/>
      <dgm:t>
        <a:bodyPr/>
        <a:lstStyle/>
        <a:p>
          <a:r>
            <a:rPr lang="en-US" dirty="0" smtClean="0"/>
            <a:t>Support</a:t>
          </a:r>
          <a:endParaRPr lang="en-US" dirty="0"/>
        </a:p>
      </dgm:t>
    </dgm:pt>
    <dgm:pt modelId="{745DA8BA-767F-B648-82C0-48618B0C8D95}" type="parTrans" cxnId="{47BA8C5A-E6C6-9645-8040-C196D0E47216}">
      <dgm:prSet/>
      <dgm:spPr/>
      <dgm:t>
        <a:bodyPr/>
        <a:lstStyle/>
        <a:p>
          <a:endParaRPr lang="en-US"/>
        </a:p>
      </dgm:t>
    </dgm:pt>
    <dgm:pt modelId="{F828484D-85D8-E445-BBE9-DB7E89E5A188}" type="sibTrans" cxnId="{47BA8C5A-E6C6-9645-8040-C196D0E47216}">
      <dgm:prSet/>
      <dgm:spPr/>
      <dgm:t>
        <a:bodyPr/>
        <a:lstStyle/>
        <a:p>
          <a:endParaRPr lang="en-US"/>
        </a:p>
      </dgm:t>
    </dgm:pt>
    <dgm:pt modelId="{68DFA38E-A8AD-5A4E-8477-62DF2F1C8F2F}">
      <dgm:prSet phldrT="[Text]"/>
      <dgm:spPr/>
      <dgm:t>
        <a:bodyPr/>
        <a:lstStyle/>
        <a:p>
          <a:r>
            <a:rPr lang="en-US" dirty="0" smtClean="0"/>
            <a:t>Analysis</a:t>
          </a:r>
          <a:endParaRPr lang="en-US" dirty="0"/>
        </a:p>
      </dgm:t>
    </dgm:pt>
    <dgm:pt modelId="{F2B1CFC7-35ED-CD47-A5AE-D585C2EB84A1}" type="parTrans" cxnId="{1E0D576D-B6AC-3A41-A984-79D2D87E4C7A}">
      <dgm:prSet/>
      <dgm:spPr/>
      <dgm:t>
        <a:bodyPr/>
        <a:lstStyle/>
        <a:p>
          <a:endParaRPr lang="en-US"/>
        </a:p>
      </dgm:t>
    </dgm:pt>
    <dgm:pt modelId="{2758288D-AD6B-5D46-83A7-66F3E5C35708}" type="sibTrans" cxnId="{1E0D576D-B6AC-3A41-A984-79D2D87E4C7A}">
      <dgm:prSet/>
      <dgm:spPr/>
      <dgm:t>
        <a:bodyPr/>
        <a:lstStyle/>
        <a:p>
          <a:endParaRPr lang="en-US"/>
        </a:p>
      </dgm:t>
    </dgm:pt>
    <dgm:pt modelId="{05FECB52-9DAF-CE47-89F6-BF3F1814E021}">
      <dgm:prSet phldrT="[Text]"/>
      <dgm:spPr/>
      <dgm:t>
        <a:bodyPr/>
        <a:lstStyle/>
        <a:p>
          <a:r>
            <a:rPr lang="en-US" dirty="0" smtClean="0"/>
            <a:t>Storyboard</a:t>
          </a:r>
          <a:endParaRPr lang="en-US" dirty="0"/>
        </a:p>
      </dgm:t>
    </dgm:pt>
    <dgm:pt modelId="{1E5CAEAB-0722-254C-98F0-3AEA9140BAC8}" type="parTrans" cxnId="{526BCDF9-5F33-6C4E-825D-C903581D8D90}">
      <dgm:prSet/>
      <dgm:spPr/>
      <dgm:t>
        <a:bodyPr/>
        <a:lstStyle/>
        <a:p>
          <a:endParaRPr lang="en-US"/>
        </a:p>
      </dgm:t>
    </dgm:pt>
    <dgm:pt modelId="{57D229EC-F52D-F541-B159-4660E7682258}" type="sibTrans" cxnId="{526BCDF9-5F33-6C4E-825D-C903581D8D90}">
      <dgm:prSet/>
      <dgm:spPr/>
      <dgm:t>
        <a:bodyPr/>
        <a:lstStyle/>
        <a:p>
          <a:endParaRPr lang="en-US"/>
        </a:p>
      </dgm:t>
    </dgm:pt>
    <dgm:pt modelId="{C21CF5C3-D8E7-8646-9752-9107311DD837}" type="pres">
      <dgm:prSet presAssocID="{1AB87ECB-50FE-A54F-898F-45FB65CA137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414F15C-5544-5248-B4A7-F4E9534C4B04}" type="pres">
      <dgm:prSet presAssocID="{68DFA38E-A8AD-5A4E-8477-62DF2F1C8F2F}" presName="composite" presStyleCnt="0"/>
      <dgm:spPr/>
      <dgm:t>
        <a:bodyPr/>
        <a:lstStyle/>
        <a:p>
          <a:endParaRPr lang="en-US"/>
        </a:p>
      </dgm:t>
    </dgm:pt>
    <dgm:pt modelId="{9167BD5F-EFF5-FE4B-917B-693B22E0BE93}" type="pres">
      <dgm:prSet presAssocID="{68DFA38E-A8AD-5A4E-8477-62DF2F1C8F2F}" presName="bentUpArrow1" presStyleLbl="alignImgPlace1" presStyleIdx="0" presStyleCnt="5" custLinFactX="-47961" custLinFactNeighborX="-100000" custLinFactNeighborY="45804"/>
      <dgm:spPr/>
      <dgm:t>
        <a:bodyPr/>
        <a:lstStyle/>
        <a:p>
          <a:endParaRPr lang="en-US"/>
        </a:p>
      </dgm:t>
    </dgm:pt>
    <dgm:pt modelId="{4D0FDD6D-6A2B-7C41-9D5D-AA70DD3056EB}" type="pres">
      <dgm:prSet presAssocID="{68DFA38E-A8AD-5A4E-8477-62DF2F1C8F2F}" presName="ParentText" presStyleLbl="node1" presStyleIdx="0" presStyleCnt="6" custLinFactNeighborX="-92414" custLinFactNeighborY="4286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5F180D-5C79-384C-AB0F-2CA8C5056A0B}" type="pres">
      <dgm:prSet presAssocID="{68DFA38E-A8AD-5A4E-8477-62DF2F1C8F2F}" presName="ChildText" presStyleLbl="revTx" presStyleIdx="0" presStyleCnt="5" custLinFactNeighborX="-99893" custLinFactNeighborY="-473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5387DA-0784-3C4E-86F0-0C90914FEEE1}" type="pres">
      <dgm:prSet presAssocID="{2758288D-AD6B-5D46-83A7-66F3E5C35708}" presName="sibTrans" presStyleCnt="0"/>
      <dgm:spPr/>
      <dgm:t>
        <a:bodyPr/>
        <a:lstStyle/>
        <a:p>
          <a:endParaRPr lang="en-US"/>
        </a:p>
      </dgm:t>
    </dgm:pt>
    <dgm:pt modelId="{0E2C5C97-F59B-174B-9774-9A15B32B826D}" type="pres">
      <dgm:prSet presAssocID="{215952D3-5DCD-1347-855A-0DDD363512D3}" presName="composite" presStyleCnt="0"/>
      <dgm:spPr/>
      <dgm:t>
        <a:bodyPr/>
        <a:lstStyle/>
        <a:p>
          <a:endParaRPr lang="en-US"/>
        </a:p>
      </dgm:t>
    </dgm:pt>
    <dgm:pt modelId="{41C327F5-8A62-E04E-97D3-D6EF83DE6ABB}" type="pres">
      <dgm:prSet presAssocID="{215952D3-5DCD-1347-855A-0DDD363512D3}" presName="bentUpArrow1" presStyleLbl="alignImgPlace1" presStyleIdx="1" presStyleCnt="5" custLinFactX="-66027" custLinFactNeighborX="-100000" custLinFactNeighborY="22237"/>
      <dgm:spPr/>
      <dgm:t>
        <a:bodyPr/>
        <a:lstStyle/>
        <a:p>
          <a:endParaRPr lang="en-US"/>
        </a:p>
      </dgm:t>
    </dgm:pt>
    <dgm:pt modelId="{4A97F7FE-8AD8-0943-8A58-572546EEAF0A}" type="pres">
      <dgm:prSet presAssocID="{215952D3-5DCD-1347-855A-0DDD363512D3}" presName="ParentText" presStyleLbl="node1" presStyleIdx="1" presStyleCnt="6" custLinFactX="-12281" custLinFactNeighborX="-100000" custLinFactNeighborY="1887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801D58-4916-0844-84AF-1E3B166AE2D3}" type="pres">
      <dgm:prSet presAssocID="{215952D3-5DCD-1347-855A-0DDD363512D3}" presName="ChildText" presStyleLbl="revTx" presStyleIdx="1" presStyleCnt="5" custScaleX="379100" custLinFactNeighborX="-8583" custLinFactNeighborY="78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C6F845-2CE8-A849-A502-3D66EDAD352E}" type="pres">
      <dgm:prSet presAssocID="{EAC66AB3-792D-234B-BFB3-7643B1BE7E7D}" presName="sibTrans" presStyleCnt="0"/>
      <dgm:spPr/>
      <dgm:t>
        <a:bodyPr/>
        <a:lstStyle/>
        <a:p>
          <a:endParaRPr lang="en-US"/>
        </a:p>
      </dgm:t>
    </dgm:pt>
    <dgm:pt modelId="{9E6B30B9-04BE-C844-92C4-DF1A0F719232}" type="pres">
      <dgm:prSet presAssocID="{A47ADCFD-8523-2540-838A-D7EB381A90E4}" presName="composite" presStyleCnt="0"/>
      <dgm:spPr/>
      <dgm:t>
        <a:bodyPr/>
        <a:lstStyle/>
        <a:p>
          <a:endParaRPr lang="en-US"/>
        </a:p>
      </dgm:t>
    </dgm:pt>
    <dgm:pt modelId="{592E25A7-5785-AC4D-85E8-C60BE510B3E7}" type="pres">
      <dgm:prSet presAssocID="{A47ADCFD-8523-2540-838A-D7EB381A90E4}" presName="bentUpArrow1" presStyleLbl="alignImgPlace1" presStyleIdx="2" presStyleCnt="5" custLinFactX="-64639" custLinFactNeighborX="-100000" custLinFactNeighborY="36791"/>
      <dgm:spPr/>
      <dgm:t>
        <a:bodyPr/>
        <a:lstStyle/>
        <a:p>
          <a:endParaRPr lang="en-US"/>
        </a:p>
      </dgm:t>
    </dgm:pt>
    <dgm:pt modelId="{9C1F467A-98A0-354A-A296-6B01EEE688A9}" type="pres">
      <dgm:prSet presAssocID="{A47ADCFD-8523-2540-838A-D7EB381A90E4}" presName="ParentText" presStyleLbl="node1" presStyleIdx="2" presStyleCnt="6" custLinFactX="-11343" custLinFactNeighborX="-100000" custLinFactNeighborY="3122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7DA343-EB4A-E640-8C51-232BD0CF3B58}" type="pres">
      <dgm:prSet presAssocID="{A47ADCFD-8523-2540-838A-D7EB381A90E4}" presName="ChildText" presStyleLbl="revTx" presStyleIdx="2" presStyleCnt="5" custScaleX="318854" custScaleY="126733" custLinFactNeighborX="-9751" custLinFactNeighborY="-33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46FB2C-634C-DB41-A796-DE5339B3FDDC}" type="pres">
      <dgm:prSet presAssocID="{4F4220CB-5777-4047-8603-345ABC0A152B}" presName="sibTrans" presStyleCnt="0"/>
      <dgm:spPr/>
      <dgm:t>
        <a:bodyPr/>
        <a:lstStyle/>
        <a:p>
          <a:endParaRPr lang="en-US"/>
        </a:p>
      </dgm:t>
    </dgm:pt>
    <dgm:pt modelId="{C43EFC6D-B202-F944-9809-8C0FBEC69AC6}" type="pres">
      <dgm:prSet presAssocID="{6C3FA01E-F31C-FE46-A96F-A868403D4FFF}" presName="composite" presStyleCnt="0"/>
      <dgm:spPr/>
      <dgm:t>
        <a:bodyPr/>
        <a:lstStyle/>
        <a:p>
          <a:endParaRPr lang="en-US"/>
        </a:p>
      </dgm:t>
    </dgm:pt>
    <dgm:pt modelId="{A8636F27-E49F-FC4F-A7B1-04162E35CA8B}" type="pres">
      <dgm:prSet presAssocID="{6C3FA01E-F31C-FE46-A96F-A868403D4FFF}" presName="bentUpArrow1" presStyleLbl="alignImgPlace1" presStyleIdx="3" presStyleCnt="5" custLinFactX="-42124" custLinFactNeighborX="-100000" custLinFactNeighborY="3841"/>
      <dgm:spPr/>
      <dgm:t>
        <a:bodyPr/>
        <a:lstStyle/>
        <a:p>
          <a:endParaRPr lang="en-US"/>
        </a:p>
      </dgm:t>
    </dgm:pt>
    <dgm:pt modelId="{9E13A152-6037-304F-AF0B-76B08FDC2174}" type="pres">
      <dgm:prSet presAssocID="{6C3FA01E-F31C-FE46-A96F-A868403D4FFF}" presName="ParentText" presStyleLbl="node1" presStyleIdx="3" presStyleCnt="6" custLinFactNeighborX="-96117" custLinFactNeighborY="326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2003FA-10F6-724E-B08E-B3E7C6E625F9}" type="pres">
      <dgm:prSet presAssocID="{6C3FA01E-F31C-FE46-A96F-A868403D4FFF}" presName="ChildText" presStyleLbl="revTx" presStyleIdx="3" presStyleCnt="5" custScaleX="381490" custLinFactNeighborX="18513" custLinFactNeighborY="-171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A49855-C835-C447-850B-D1C65D665991}" type="pres">
      <dgm:prSet presAssocID="{EBE21191-2A5F-484F-9EB8-2F6CC9EB01E5}" presName="sibTrans" presStyleCnt="0"/>
      <dgm:spPr/>
      <dgm:t>
        <a:bodyPr/>
        <a:lstStyle/>
        <a:p>
          <a:endParaRPr lang="en-US"/>
        </a:p>
      </dgm:t>
    </dgm:pt>
    <dgm:pt modelId="{0C92C174-9E01-A440-9735-525461C7642F}" type="pres">
      <dgm:prSet presAssocID="{97182721-53EB-204A-A0CF-BEBA0407F566}" presName="composite" presStyleCnt="0"/>
      <dgm:spPr/>
      <dgm:t>
        <a:bodyPr/>
        <a:lstStyle/>
        <a:p>
          <a:endParaRPr lang="en-US"/>
        </a:p>
      </dgm:t>
    </dgm:pt>
    <dgm:pt modelId="{9A5728E0-EE01-F744-87C4-B16E1505AF90}" type="pres">
      <dgm:prSet presAssocID="{97182721-53EB-204A-A0CF-BEBA0407F566}" presName="bentUpArrow1" presStyleLbl="alignImgPlace1" presStyleIdx="4" presStyleCnt="5" custLinFactX="-32820" custLinFactNeighborX="-100000" custLinFactNeighborY="-22237"/>
      <dgm:spPr/>
      <dgm:t>
        <a:bodyPr/>
        <a:lstStyle/>
        <a:p>
          <a:endParaRPr lang="en-US"/>
        </a:p>
      </dgm:t>
    </dgm:pt>
    <dgm:pt modelId="{042F5E17-5160-1040-AC1C-23B29FEE265C}" type="pres">
      <dgm:prSet presAssocID="{97182721-53EB-204A-A0CF-BEBA0407F566}" presName="ParentText" presStyleLbl="node1" presStyleIdx="4" presStyleCnt="6" custLinFactNeighborX="-80402" custLinFactNeighborY="-1578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1F9A89-7820-D74D-B486-A4553121129E}" type="pres">
      <dgm:prSet presAssocID="{97182721-53EB-204A-A0CF-BEBA0407F566}" presName="ChildText" presStyleLbl="revTx" presStyleIdx="4" presStyleCnt="5" custScaleX="335371" custScaleY="97580" custLinFactNeighborX="7461" custLinFactNeighborY="-3502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B49DC0-668C-C647-AC79-3E9B090A7DB9}" type="pres">
      <dgm:prSet presAssocID="{DB71AA69-089A-6A4C-8369-7D442F092A2D}" presName="sibTrans" presStyleCnt="0"/>
      <dgm:spPr/>
      <dgm:t>
        <a:bodyPr/>
        <a:lstStyle/>
        <a:p>
          <a:endParaRPr lang="en-US"/>
        </a:p>
      </dgm:t>
    </dgm:pt>
    <dgm:pt modelId="{A0C16B8F-2DA2-4C4D-85EC-95151F3017E7}" type="pres">
      <dgm:prSet presAssocID="{84513141-804F-4D4C-981A-037975A51289}" presName="composite" presStyleCnt="0"/>
      <dgm:spPr/>
      <dgm:t>
        <a:bodyPr/>
        <a:lstStyle/>
        <a:p>
          <a:endParaRPr lang="en-US"/>
        </a:p>
      </dgm:t>
    </dgm:pt>
    <dgm:pt modelId="{396D014A-CA6A-AD49-B219-A2205F5C225A}" type="pres">
      <dgm:prSet presAssocID="{84513141-804F-4D4C-981A-037975A51289}" presName="ParentText" presStyleLbl="node1" presStyleIdx="5" presStyleCnt="6" custLinFactNeighborX="-60764" custLinFactNeighborY="-3208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5D2FE0-58D0-054F-8692-DB2DE8125514}" type="presOf" srcId="{2FAB4625-CF3B-2743-9EE4-CC909DF6653C}" destId="{152003FA-10F6-724E-B08E-B3E7C6E625F9}" srcOrd="0" destOrd="0" presId="urn:microsoft.com/office/officeart/2005/8/layout/StepDownProcess"/>
    <dgm:cxn modelId="{AED3521E-188E-DD4D-B1A6-2C87016F5301}" type="presOf" srcId="{6C3FA01E-F31C-FE46-A96F-A868403D4FFF}" destId="{9E13A152-6037-304F-AF0B-76B08FDC2174}" srcOrd="0" destOrd="0" presId="urn:microsoft.com/office/officeart/2005/8/layout/StepDownProcess"/>
    <dgm:cxn modelId="{5CCF7FEE-04D2-5645-8210-5318379F1F98}" srcId="{215952D3-5DCD-1347-855A-0DDD363512D3}" destId="{BA311470-0634-1B40-877D-14CF29708BF4}" srcOrd="0" destOrd="0" parTransId="{5667710B-A146-B847-B54B-C4D3A055496E}" sibTransId="{1B2880F4-BE54-BB4D-B479-EACA2D3CDC54}"/>
    <dgm:cxn modelId="{526BCDF9-5F33-6C4E-825D-C903581D8D90}" srcId="{68DFA38E-A8AD-5A4E-8477-62DF2F1C8F2F}" destId="{05FECB52-9DAF-CE47-89F6-BF3F1814E021}" srcOrd="0" destOrd="0" parTransId="{1E5CAEAB-0722-254C-98F0-3AEA9140BAC8}" sibTransId="{57D229EC-F52D-F541-B159-4660E7682258}"/>
    <dgm:cxn modelId="{8964EE8C-0EF6-0347-8329-2DBBBD3ECD1D}" type="presOf" srcId="{A47ADCFD-8523-2540-838A-D7EB381A90E4}" destId="{9C1F467A-98A0-354A-A296-6B01EEE688A9}" srcOrd="0" destOrd="0" presId="urn:microsoft.com/office/officeart/2005/8/layout/StepDownProcess"/>
    <dgm:cxn modelId="{8C3BA4DA-D32F-9A41-B599-B15DE5997738}" type="presOf" srcId="{EC5078B8-7027-0444-950D-B6F285B1CC7F}" destId="{807DA343-EB4A-E640-8C51-232BD0CF3B58}" srcOrd="0" destOrd="0" presId="urn:microsoft.com/office/officeart/2005/8/layout/StepDownProcess"/>
    <dgm:cxn modelId="{53D5605D-359D-7149-B518-287283C1D242}" srcId="{1AB87ECB-50FE-A54F-898F-45FB65CA1378}" destId="{97182721-53EB-204A-A0CF-BEBA0407F566}" srcOrd="4" destOrd="0" parTransId="{A3C99DDB-19BC-4444-A881-BCF31748CD6A}" sibTransId="{DB71AA69-089A-6A4C-8369-7D442F092A2D}"/>
    <dgm:cxn modelId="{1E0D576D-B6AC-3A41-A984-79D2D87E4C7A}" srcId="{1AB87ECB-50FE-A54F-898F-45FB65CA1378}" destId="{68DFA38E-A8AD-5A4E-8477-62DF2F1C8F2F}" srcOrd="0" destOrd="0" parTransId="{F2B1CFC7-35ED-CD47-A5AE-D585C2EB84A1}" sibTransId="{2758288D-AD6B-5D46-83A7-66F3E5C35708}"/>
    <dgm:cxn modelId="{F90D36BC-F7E1-4448-8800-29FBF13DBA22}" srcId="{1AB87ECB-50FE-A54F-898F-45FB65CA1378}" destId="{6C3FA01E-F31C-FE46-A96F-A868403D4FFF}" srcOrd="3" destOrd="0" parTransId="{5070A3B5-E852-1D46-85CD-0BF6F3D9801B}" sibTransId="{EBE21191-2A5F-484F-9EB8-2F6CC9EB01E5}"/>
    <dgm:cxn modelId="{FC597114-6A97-6541-BA7A-275E86462917}" srcId="{97182721-53EB-204A-A0CF-BEBA0407F566}" destId="{7A02EF7A-2ACF-BA45-B0B7-98D9E2CB0230}" srcOrd="0" destOrd="0" parTransId="{41D02C5F-4DF1-E94D-AAE1-268A54004F76}" sibTransId="{5BDA2F2C-852B-FC4D-B3F7-25B7171C214D}"/>
    <dgm:cxn modelId="{D4B99CCF-DDA8-B749-84B3-5D4DB525BFF5}" type="presOf" srcId="{7A02EF7A-2ACF-BA45-B0B7-98D9E2CB0230}" destId="{461F9A89-7820-D74D-B486-A4553121129E}" srcOrd="0" destOrd="0" presId="urn:microsoft.com/office/officeart/2005/8/layout/StepDownProcess"/>
    <dgm:cxn modelId="{E1DE82FE-379F-0845-9968-D22C6A4C8C29}" type="presOf" srcId="{97182721-53EB-204A-A0CF-BEBA0407F566}" destId="{042F5E17-5160-1040-AC1C-23B29FEE265C}" srcOrd="0" destOrd="0" presId="urn:microsoft.com/office/officeart/2005/8/layout/StepDownProcess"/>
    <dgm:cxn modelId="{18F40C17-096A-5445-AD4C-B34E8EE8DE72}" srcId="{6C3FA01E-F31C-FE46-A96F-A868403D4FFF}" destId="{2FAB4625-CF3B-2743-9EE4-CC909DF6653C}" srcOrd="0" destOrd="0" parTransId="{C0A33103-A9FB-6343-9AD2-F5513537E5C3}" sibTransId="{25F5C7F4-53E7-844D-8428-53A89A8A7242}"/>
    <dgm:cxn modelId="{83890D3E-876F-D541-BCA9-EA5F725404D9}" type="presOf" srcId="{05FECB52-9DAF-CE47-89F6-BF3F1814E021}" destId="{6E5F180D-5C79-384C-AB0F-2CA8C5056A0B}" srcOrd="0" destOrd="0" presId="urn:microsoft.com/office/officeart/2005/8/layout/StepDownProcess"/>
    <dgm:cxn modelId="{1B36350C-F028-C34B-A0E7-95B59C0BB6CB}" type="presOf" srcId="{215952D3-5DCD-1347-855A-0DDD363512D3}" destId="{4A97F7FE-8AD8-0943-8A58-572546EEAF0A}" srcOrd="0" destOrd="0" presId="urn:microsoft.com/office/officeart/2005/8/layout/StepDownProcess"/>
    <dgm:cxn modelId="{A2E699D2-0EE4-BC49-874E-B76AA4C1AF94}" srcId="{A47ADCFD-8523-2540-838A-D7EB381A90E4}" destId="{EC5078B8-7027-0444-950D-B6F285B1CC7F}" srcOrd="0" destOrd="0" parTransId="{DCDBC181-D9AD-2A40-A710-A3719C4DBCAA}" sibTransId="{E32FD9B6-BEDC-2044-B062-B40C50EB4155}"/>
    <dgm:cxn modelId="{6B0D423A-78C1-9D4D-AD4C-DA50B4B68D5B}" type="presOf" srcId="{BA311470-0634-1B40-877D-14CF29708BF4}" destId="{3F801D58-4916-0844-84AF-1E3B166AE2D3}" srcOrd="0" destOrd="0" presId="urn:microsoft.com/office/officeart/2005/8/layout/StepDownProcess"/>
    <dgm:cxn modelId="{E49B3C79-08FB-BA46-A890-FEAC8974464B}" type="presOf" srcId="{68DFA38E-A8AD-5A4E-8477-62DF2F1C8F2F}" destId="{4D0FDD6D-6A2B-7C41-9D5D-AA70DD3056EB}" srcOrd="0" destOrd="0" presId="urn:microsoft.com/office/officeart/2005/8/layout/StepDownProcess"/>
    <dgm:cxn modelId="{FA7EB0C1-0FA7-164B-A31C-57D8F8C1EBD7}" type="presOf" srcId="{1AB87ECB-50FE-A54F-898F-45FB65CA1378}" destId="{C21CF5C3-D8E7-8646-9752-9107311DD837}" srcOrd="0" destOrd="0" presId="urn:microsoft.com/office/officeart/2005/8/layout/StepDownProcess"/>
    <dgm:cxn modelId="{47BA8C5A-E6C6-9645-8040-C196D0E47216}" srcId="{1AB87ECB-50FE-A54F-898F-45FB65CA1378}" destId="{84513141-804F-4D4C-981A-037975A51289}" srcOrd="5" destOrd="0" parTransId="{745DA8BA-767F-B648-82C0-48618B0C8D95}" sibTransId="{F828484D-85D8-E445-BBE9-DB7E89E5A188}"/>
    <dgm:cxn modelId="{EA538D3E-7A40-6649-BD3C-9EDC63DFA4F7}" type="presOf" srcId="{84513141-804F-4D4C-981A-037975A51289}" destId="{396D014A-CA6A-AD49-B219-A2205F5C225A}" srcOrd="0" destOrd="0" presId="urn:microsoft.com/office/officeart/2005/8/layout/StepDownProcess"/>
    <dgm:cxn modelId="{EB43A8F2-7DAC-7749-B049-6D990C1F276A}" srcId="{1AB87ECB-50FE-A54F-898F-45FB65CA1378}" destId="{A47ADCFD-8523-2540-838A-D7EB381A90E4}" srcOrd="2" destOrd="0" parTransId="{53979C15-4450-7447-947E-E9243FD50596}" sibTransId="{4F4220CB-5777-4047-8603-345ABC0A152B}"/>
    <dgm:cxn modelId="{99DC8A96-E026-3745-BF68-2AA5B511B11A}" srcId="{1AB87ECB-50FE-A54F-898F-45FB65CA1378}" destId="{215952D3-5DCD-1347-855A-0DDD363512D3}" srcOrd="1" destOrd="0" parTransId="{07EDF181-7E69-514F-943A-D5A0E6B204A0}" sibTransId="{EAC66AB3-792D-234B-BFB3-7643B1BE7E7D}"/>
    <dgm:cxn modelId="{472D5174-2505-8044-8186-F6E3E0022113}" type="presParOf" srcId="{C21CF5C3-D8E7-8646-9752-9107311DD837}" destId="{8414F15C-5544-5248-B4A7-F4E9534C4B04}" srcOrd="0" destOrd="0" presId="urn:microsoft.com/office/officeart/2005/8/layout/StepDownProcess"/>
    <dgm:cxn modelId="{295C46E3-A811-0C43-A011-DF2B80BA0E4E}" type="presParOf" srcId="{8414F15C-5544-5248-B4A7-F4E9534C4B04}" destId="{9167BD5F-EFF5-FE4B-917B-693B22E0BE93}" srcOrd="0" destOrd="0" presId="urn:microsoft.com/office/officeart/2005/8/layout/StepDownProcess"/>
    <dgm:cxn modelId="{7A334661-B4F3-6F49-B2DE-CB47376A3250}" type="presParOf" srcId="{8414F15C-5544-5248-B4A7-F4E9534C4B04}" destId="{4D0FDD6D-6A2B-7C41-9D5D-AA70DD3056EB}" srcOrd="1" destOrd="0" presId="urn:microsoft.com/office/officeart/2005/8/layout/StepDownProcess"/>
    <dgm:cxn modelId="{9D4B1621-AA86-B047-98C6-53E6F576BFE3}" type="presParOf" srcId="{8414F15C-5544-5248-B4A7-F4E9534C4B04}" destId="{6E5F180D-5C79-384C-AB0F-2CA8C5056A0B}" srcOrd="2" destOrd="0" presId="urn:microsoft.com/office/officeart/2005/8/layout/StepDownProcess"/>
    <dgm:cxn modelId="{B8BF54A6-2827-2B4B-AD86-6A52E8C7A907}" type="presParOf" srcId="{C21CF5C3-D8E7-8646-9752-9107311DD837}" destId="{E65387DA-0784-3C4E-86F0-0C90914FEEE1}" srcOrd="1" destOrd="0" presId="urn:microsoft.com/office/officeart/2005/8/layout/StepDownProcess"/>
    <dgm:cxn modelId="{37757B21-6346-8642-B02F-3699ACF2CAE7}" type="presParOf" srcId="{C21CF5C3-D8E7-8646-9752-9107311DD837}" destId="{0E2C5C97-F59B-174B-9774-9A15B32B826D}" srcOrd="2" destOrd="0" presId="urn:microsoft.com/office/officeart/2005/8/layout/StepDownProcess"/>
    <dgm:cxn modelId="{32B04CCF-81DE-FA4D-A420-7E120EB8EFBE}" type="presParOf" srcId="{0E2C5C97-F59B-174B-9774-9A15B32B826D}" destId="{41C327F5-8A62-E04E-97D3-D6EF83DE6ABB}" srcOrd="0" destOrd="0" presId="urn:microsoft.com/office/officeart/2005/8/layout/StepDownProcess"/>
    <dgm:cxn modelId="{FD583502-28D0-024D-AA15-A06123BD8686}" type="presParOf" srcId="{0E2C5C97-F59B-174B-9774-9A15B32B826D}" destId="{4A97F7FE-8AD8-0943-8A58-572546EEAF0A}" srcOrd="1" destOrd="0" presId="urn:microsoft.com/office/officeart/2005/8/layout/StepDownProcess"/>
    <dgm:cxn modelId="{EF4AD98D-435C-C449-B4C3-9251698FE94F}" type="presParOf" srcId="{0E2C5C97-F59B-174B-9774-9A15B32B826D}" destId="{3F801D58-4916-0844-84AF-1E3B166AE2D3}" srcOrd="2" destOrd="0" presId="urn:microsoft.com/office/officeart/2005/8/layout/StepDownProcess"/>
    <dgm:cxn modelId="{CBB5CAF6-6422-AF41-8688-FFADEEC8F7A7}" type="presParOf" srcId="{C21CF5C3-D8E7-8646-9752-9107311DD837}" destId="{FEC6F845-2CE8-A849-A502-3D66EDAD352E}" srcOrd="3" destOrd="0" presId="urn:microsoft.com/office/officeart/2005/8/layout/StepDownProcess"/>
    <dgm:cxn modelId="{F37909AB-D54C-B145-82C3-A5A5DDF3CDD3}" type="presParOf" srcId="{C21CF5C3-D8E7-8646-9752-9107311DD837}" destId="{9E6B30B9-04BE-C844-92C4-DF1A0F719232}" srcOrd="4" destOrd="0" presId="urn:microsoft.com/office/officeart/2005/8/layout/StepDownProcess"/>
    <dgm:cxn modelId="{62CE5B89-9D43-3749-9A6B-155618426C99}" type="presParOf" srcId="{9E6B30B9-04BE-C844-92C4-DF1A0F719232}" destId="{592E25A7-5785-AC4D-85E8-C60BE510B3E7}" srcOrd="0" destOrd="0" presId="urn:microsoft.com/office/officeart/2005/8/layout/StepDownProcess"/>
    <dgm:cxn modelId="{2B8177B9-EBA4-6D41-8660-01D792736B9B}" type="presParOf" srcId="{9E6B30B9-04BE-C844-92C4-DF1A0F719232}" destId="{9C1F467A-98A0-354A-A296-6B01EEE688A9}" srcOrd="1" destOrd="0" presId="urn:microsoft.com/office/officeart/2005/8/layout/StepDownProcess"/>
    <dgm:cxn modelId="{FB1E91B2-5C7A-C24A-9BAE-B64823BFD011}" type="presParOf" srcId="{9E6B30B9-04BE-C844-92C4-DF1A0F719232}" destId="{807DA343-EB4A-E640-8C51-232BD0CF3B58}" srcOrd="2" destOrd="0" presId="urn:microsoft.com/office/officeart/2005/8/layout/StepDownProcess"/>
    <dgm:cxn modelId="{81C11C35-98C4-4143-908A-5756D3680548}" type="presParOf" srcId="{C21CF5C3-D8E7-8646-9752-9107311DD837}" destId="{5846FB2C-634C-DB41-A796-DE5339B3FDDC}" srcOrd="5" destOrd="0" presId="urn:microsoft.com/office/officeart/2005/8/layout/StepDownProcess"/>
    <dgm:cxn modelId="{4E9D2000-78E1-5F4F-900C-B1D6F49CBB78}" type="presParOf" srcId="{C21CF5C3-D8E7-8646-9752-9107311DD837}" destId="{C43EFC6D-B202-F944-9809-8C0FBEC69AC6}" srcOrd="6" destOrd="0" presId="urn:microsoft.com/office/officeart/2005/8/layout/StepDownProcess"/>
    <dgm:cxn modelId="{ED1FEC89-2B72-F441-9D29-7717425CA915}" type="presParOf" srcId="{C43EFC6D-B202-F944-9809-8C0FBEC69AC6}" destId="{A8636F27-E49F-FC4F-A7B1-04162E35CA8B}" srcOrd="0" destOrd="0" presId="urn:microsoft.com/office/officeart/2005/8/layout/StepDownProcess"/>
    <dgm:cxn modelId="{7712522E-9CAA-4B49-AB97-B0D7AAE08798}" type="presParOf" srcId="{C43EFC6D-B202-F944-9809-8C0FBEC69AC6}" destId="{9E13A152-6037-304F-AF0B-76B08FDC2174}" srcOrd="1" destOrd="0" presId="urn:microsoft.com/office/officeart/2005/8/layout/StepDownProcess"/>
    <dgm:cxn modelId="{A559A141-0BD2-1045-B8DA-F8DD27BEC70D}" type="presParOf" srcId="{C43EFC6D-B202-F944-9809-8C0FBEC69AC6}" destId="{152003FA-10F6-724E-B08E-B3E7C6E625F9}" srcOrd="2" destOrd="0" presId="urn:microsoft.com/office/officeart/2005/8/layout/StepDownProcess"/>
    <dgm:cxn modelId="{5CB75A2D-AA54-324F-8B05-0D356EE073D6}" type="presParOf" srcId="{C21CF5C3-D8E7-8646-9752-9107311DD837}" destId="{C6A49855-C835-C447-850B-D1C65D665991}" srcOrd="7" destOrd="0" presId="urn:microsoft.com/office/officeart/2005/8/layout/StepDownProcess"/>
    <dgm:cxn modelId="{8DA34887-59CD-514A-844B-F5E6F72EAC9D}" type="presParOf" srcId="{C21CF5C3-D8E7-8646-9752-9107311DD837}" destId="{0C92C174-9E01-A440-9735-525461C7642F}" srcOrd="8" destOrd="0" presId="urn:microsoft.com/office/officeart/2005/8/layout/StepDownProcess"/>
    <dgm:cxn modelId="{775B2DCD-9459-384E-9358-7A5251758673}" type="presParOf" srcId="{0C92C174-9E01-A440-9735-525461C7642F}" destId="{9A5728E0-EE01-F744-87C4-B16E1505AF90}" srcOrd="0" destOrd="0" presId="urn:microsoft.com/office/officeart/2005/8/layout/StepDownProcess"/>
    <dgm:cxn modelId="{DF3FE765-76CC-BB44-974D-C5F8BD983B8C}" type="presParOf" srcId="{0C92C174-9E01-A440-9735-525461C7642F}" destId="{042F5E17-5160-1040-AC1C-23B29FEE265C}" srcOrd="1" destOrd="0" presId="urn:microsoft.com/office/officeart/2005/8/layout/StepDownProcess"/>
    <dgm:cxn modelId="{04778087-10BD-8D44-836C-159CAB578724}" type="presParOf" srcId="{0C92C174-9E01-A440-9735-525461C7642F}" destId="{461F9A89-7820-D74D-B486-A4553121129E}" srcOrd="2" destOrd="0" presId="urn:microsoft.com/office/officeart/2005/8/layout/StepDownProcess"/>
    <dgm:cxn modelId="{4C1B7510-E3E3-3D4C-BAB1-B79592B90FAF}" type="presParOf" srcId="{C21CF5C3-D8E7-8646-9752-9107311DD837}" destId="{37B49DC0-668C-C647-AC79-3E9B090A7DB9}" srcOrd="9" destOrd="0" presId="urn:microsoft.com/office/officeart/2005/8/layout/StepDownProcess"/>
    <dgm:cxn modelId="{002BFF70-FCC4-E14B-8554-2A353A8C12F5}" type="presParOf" srcId="{C21CF5C3-D8E7-8646-9752-9107311DD837}" destId="{A0C16B8F-2DA2-4C4D-85EC-95151F3017E7}" srcOrd="10" destOrd="0" presId="urn:microsoft.com/office/officeart/2005/8/layout/StepDownProcess"/>
    <dgm:cxn modelId="{F475B3A0-7BE4-764A-8BFD-FF19170A17D9}" type="presParOf" srcId="{A0C16B8F-2DA2-4C4D-85EC-95151F3017E7}" destId="{396D014A-CA6A-AD49-B219-A2205F5C225A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A795B7E4-98B0-A546-8B1C-A385C0E3D783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C5465A-B791-5A49-A793-D269EC6A2B1E}" type="doc">
      <dgm:prSet loTypeId="urn:microsoft.com/office/officeart/2005/8/layout/pyramid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BADB537-A9FF-0344-A42A-AF444EFD7319}" type="pres">
      <dgm:prSet presAssocID="{9DC5465A-B791-5A49-A793-D269EC6A2B1E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CFC51473-0386-9D4F-8A15-7C1072651C7D}" type="presOf" srcId="{9DC5465A-B791-5A49-A793-D269EC6A2B1E}" destId="{CBADB537-A9FF-0344-A42A-AF444EFD7319}" srcOrd="0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13912E6-20E9-A243-A72F-6325644CCB21}" type="doc">
      <dgm:prSet loTypeId="urn:microsoft.com/office/officeart/2005/8/layout/p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B9D4C0-B206-C048-8421-ACB902575E61}">
      <dgm:prSet phldrT="[Text]"/>
      <dgm:spPr/>
      <dgm:t>
        <a:bodyPr/>
        <a:lstStyle/>
        <a:p>
          <a:r>
            <a:rPr lang="en-US" dirty="0" smtClean="0"/>
            <a:t>Project Manager</a:t>
          </a:r>
        </a:p>
        <a:p>
          <a:r>
            <a:rPr lang="en-US" dirty="0" smtClean="0"/>
            <a:t>Raquel F,</a:t>
          </a:r>
          <a:endParaRPr lang="en-US" dirty="0"/>
        </a:p>
      </dgm:t>
    </dgm:pt>
    <dgm:pt modelId="{33FBFFC7-5628-2348-B8BC-85397666C204}" type="parTrans" cxnId="{525D2CC4-30C3-C843-9438-6536D3913BF6}">
      <dgm:prSet/>
      <dgm:spPr/>
      <dgm:t>
        <a:bodyPr/>
        <a:lstStyle/>
        <a:p>
          <a:endParaRPr lang="en-US"/>
        </a:p>
      </dgm:t>
    </dgm:pt>
    <dgm:pt modelId="{8D70DA96-57C1-2848-A80E-5C6A9990AA5F}" type="sibTrans" cxnId="{525D2CC4-30C3-C843-9438-6536D3913BF6}">
      <dgm:prSet/>
      <dgm:spPr/>
      <dgm:t>
        <a:bodyPr/>
        <a:lstStyle/>
        <a:p>
          <a:endParaRPr lang="en-US"/>
        </a:p>
      </dgm:t>
    </dgm:pt>
    <dgm:pt modelId="{7D3A3085-8D5F-3345-8686-2B73A3443DF0}">
      <dgm:prSet phldrT="[Text]"/>
      <dgm:spPr/>
      <dgm:t>
        <a:bodyPr/>
        <a:lstStyle/>
        <a:p>
          <a:r>
            <a:rPr lang="en-US" dirty="0" smtClean="0"/>
            <a:t>Writer and Editor</a:t>
          </a:r>
        </a:p>
        <a:p>
          <a:r>
            <a:rPr lang="en-US" dirty="0" smtClean="0"/>
            <a:t>Jonathan M. and Raquel. F	</a:t>
          </a:r>
          <a:endParaRPr lang="en-US" dirty="0"/>
        </a:p>
      </dgm:t>
    </dgm:pt>
    <dgm:pt modelId="{7F02B539-8B09-5D42-A0DB-78551065B40D}" type="parTrans" cxnId="{12D5AF7A-D6ED-334B-A2B9-9ACC0D388382}">
      <dgm:prSet/>
      <dgm:spPr/>
      <dgm:t>
        <a:bodyPr/>
        <a:lstStyle/>
        <a:p>
          <a:endParaRPr lang="en-US"/>
        </a:p>
      </dgm:t>
    </dgm:pt>
    <dgm:pt modelId="{C0C3E4FE-AFD0-7C4D-9CFE-84950CB96194}" type="sibTrans" cxnId="{12D5AF7A-D6ED-334B-A2B9-9ACC0D388382}">
      <dgm:prSet/>
      <dgm:spPr/>
      <dgm:t>
        <a:bodyPr/>
        <a:lstStyle/>
        <a:p>
          <a:endParaRPr lang="en-US"/>
        </a:p>
      </dgm:t>
    </dgm:pt>
    <dgm:pt modelId="{FCCA71E7-6CD7-254D-B20F-C97DD9F83A8B}">
      <dgm:prSet phldrT="[Text]"/>
      <dgm:spPr/>
      <dgm:t>
        <a:bodyPr/>
        <a:lstStyle/>
        <a:p>
          <a:r>
            <a:rPr lang="en-US" dirty="0" smtClean="0"/>
            <a:t>Artists</a:t>
          </a:r>
        </a:p>
        <a:p>
          <a:r>
            <a:rPr lang="en-US" dirty="0" smtClean="0"/>
            <a:t>Raquel F. and Eric S.</a:t>
          </a:r>
          <a:endParaRPr lang="en-US" dirty="0"/>
        </a:p>
      </dgm:t>
    </dgm:pt>
    <dgm:pt modelId="{9BDC1D90-C82F-264C-AAC3-AC8FC110018B}" type="parTrans" cxnId="{913AE05C-1833-D74E-8214-A7661238A5A7}">
      <dgm:prSet/>
      <dgm:spPr/>
      <dgm:t>
        <a:bodyPr/>
        <a:lstStyle/>
        <a:p>
          <a:endParaRPr lang="en-US"/>
        </a:p>
      </dgm:t>
    </dgm:pt>
    <dgm:pt modelId="{40B2F592-0BA2-EA49-BC9E-748D4D270194}" type="sibTrans" cxnId="{913AE05C-1833-D74E-8214-A7661238A5A7}">
      <dgm:prSet/>
      <dgm:spPr/>
      <dgm:t>
        <a:bodyPr/>
        <a:lstStyle/>
        <a:p>
          <a:endParaRPr lang="en-US"/>
        </a:p>
      </dgm:t>
    </dgm:pt>
    <dgm:pt modelId="{8DEFC8E8-A693-FE4A-B990-4B294E4C3E44}">
      <dgm:prSet phldrT="[Text]"/>
      <dgm:spPr/>
      <dgm:t>
        <a:bodyPr/>
        <a:lstStyle/>
        <a:p>
          <a:r>
            <a:rPr lang="en-US" dirty="0" smtClean="0"/>
            <a:t>Animators</a:t>
          </a:r>
        </a:p>
        <a:p>
          <a:endParaRPr lang="en-US" dirty="0"/>
        </a:p>
      </dgm:t>
    </dgm:pt>
    <dgm:pt modelId="{0EF0E618-4B63-DB4B-A06B-F4BE4831EF9A}" type="parTrans" cxnId="{6821F3D1-F252-1A4A-A603-A557D5FDB93F}">
      <dgm:prSet/>
      <dgm:spPr/>
      <dgm:t>
        <a:bodyPr/>
        <a:lstStyle/>
        <a:p>
          <a:endParaRPr lang="en-US"/>
        </a:p>
      </dgm:t>
    </dgm:pt>
    <dgm:pt modelId="{9924B6F0-331E-7D46-B3B2-66AC1AABCF9E}" type="sibTrans" cxnId="{6821F3D1-F252-1A4A-A603-A557D5FDB93F}">
      <dgm:prSet/>
      <dgm:spPr/>
      <dgm:t>
        <a:bodyPr/>
        <a:lstStyle/>
        <a:p>
          <a:endParaRPr lang="en-US"/>
        </a:p>
      </dgm:t>
    </dgm:pt>
    <dgm:pt modelId="{09A15B47-9BB4-7748-9F11-1CECF51DE32A}">
      <dgm:prSet phldrT="[Text]"/>
      <dgm:spPr/>
      <dgm:t>
        <a:bodyPr/>
        <a:lstStyle/>
        <a:p>
          <a:r>
            <a:rPr lang="en-US" dirty="0" smtClean="0"/>
            <a:t>Accounts</a:t>
          </a:r>
          <a:endParaRPr lang="en-US" dirty="0"/>
        </a:p>
      </dgm:t>
    </dgm:pt>
    <dgm:pt modelId="{BA95E079-3245-DB40-B8D8-BD2797575F03}" type="parTrans" cxnId="{202875B5-9CF2-0E4C-9838-F8F351907573}">
      <dgm:prSet/>
      <dgm:spPr/>
      <dgm:t>
        <a:bodyPr/>
        <a:lstStyle/>
        <a:p>
          <a:endParaRPr lang="en-US"/>
        </a:p>
      </dgm:t>
    </dgm:pt>
    <dgm:pt modelId="{1EACE97E-633B-134C-8B69-36E97929B609}" type="sibTrans" cxnId="{202875B5-9CF2-0E4C-9838-F8F351907573}">
      <dgm:prSet/>
      <dgm:spPr/>
      <dgm:t>
        <a:bodyPr/>
        <a:lstStyle/>
        <a:p>
          <a:endParaRPr lang="en-US"/>
        </a:p>
      </dgm:t>
    </dgm:pt>
    <dgm:pt modelId="{08FF2341-4CB8-A147-8830-80C73BEF83B0}">
      <dgm:prSet phldrT="[Text]"/>
      <dgm:spPr/>
      <dgm:t>
        <a:bodyPr/>
        <a:lstStyle/>
        <a:p>
          <a:r>
            <a:rPr lang="en-US" dirty="0" smtClean="0"/>
            <a:t>Marketing</a:t>
          </a:r>
          <a:endParaRPr lang="en-US" dirty="0"/>
        </a:p>
      </dgm:t>
    </dgm:pt>
    <dgm:pt modelId="{3A956884-2DA3-344B-87D4-932F002CBFC7}" type="parTrans" cxnId="{EE734345-5513-E14B-B492-47C30EE5FD69}">
      <dgm:prSet/>
      <dgm:spPr/>
      <dgm:t>
        <a:bodyPr/>
        <a:lstStyle/>
        <a:p>
          <a:endParaRPr lang="en-US"/>
        </a:p>
      </dgm:t>
    </dgm:pt>
    <dgm:pt modelId="{E6869D4C-BF5E-0D4E-B648-10CA2455ED38}" type="sibTrans" cxnId="{EE734345-5513-E14B-B492-47C30EE5FD69}">
      <dgm:prSet/>
      <dgm:spPr/>
      <dgm:t>
        <a:bodyPr/>
        <a:lstStyle/>
        <a:p>
          <a:endParaRPr lang="en-US"/>
        </a:p>
      </dgm:t>
    </dgm:pt>
    <dgm:pt modelId="{3F1859DC-ECD3-604E-8C84-4E2BE976C417}">
      <dgm:prSet phldrT="[Text]"/>
      <dgm:spPr/>
      <dgm:t>
        <a:bodyPr/>
        <a:lstStyle/>
        <a:p>
          <a:r>
            <a:rPr lang="en-US" dirty="0" smtClean="0"/>
            <a:t>Research</a:t>
          </a:r>
          <a:endParaRPr lang="en-US" dirty="0"/>
        </a:p>
      </dgm:t>
    </dgm:pt>
    <dgm:pt modelId="{D5DEBDB2-E570-2F46-B63E-DD7FF78079CB}" type="parTrans" cxnId="{8A67936F-B46B-A24A-85BE-5AD342386502}">
      <dgm:prSet/>
      <dgm:spPr/>
      <dgm:t>
        <a:bodyPr/>
        <a:lstStyle/>
        <a:p>
          <a:endParaRPr lang="en-US"/>
        </a:p>
      </dgm:t>
    </dgm:pt>
    <dgm:pt modelId="{2E2EAC42-8B50-964B-8C93-1C2A2E18F6FF}" type="sibTrans" cxnId="{8A67936F-B46B-A24A-85BE-5AD342386502}">
      <dgm:prSet/>
      <dgm:spPr/>
      <dgm:t>
        <a:bodyPr/>
        <a:lstStyle/>
        <a:p>
          <a:endParaRPr lang="en-US"/>
        </a:p>
      </dgm:t>
    </dgm:pt>
    <dgm:pt modelId="{C39CB529-B29C-9545-9FA5-D41F02B0FAEF}">
      <dgm:prSet phldrT="[Text]"/>
      <dgm:spPr/>
      <dgm:t>
        <a:bodyPr/>
        <a:lstStyle/>
        <a:p>
          <a:r>
            <a:rPr lang="en-US" dirty="0" smtClean="0"/>
            <a:t>Producer</a:t>
          </a:r>
          <a:endParaRPr lang="en-US" dirty="0"/>
        </a:p>
      </dgm:t>
    </dgm:pt>
    <dgm:pt modelId="{DA778C36-597D-8742-8D0E-9FD552A64F8A}" type="parTrans" cxnId="{A56005A0-4001-DF4F-B34D-1D52415BE485}">
      <dgm:prSet/>
      <dgm:spPr/>
      <dgm:t>
        <a:bodyPr/>
        <a:lstStyle/>
        <a:p>
          <a:endParaRPr lang="en-US"/>
        </a:p>
      </dgm:t>
    </dgm:pt>
    <dgm:pt modelId="{78598988-F10F-924F-9D0E-77D899FEB183}" type="sibTrans" cxnId="{A56005A0-4001-DF4F-B34D-1D52415BE485}">
      <dgm:prSet/>
      <dgm:spPr/>
      <dgm:t>
        <a:bodyPr/>
        <a:lstStyle/>
        <a:p>
          <a:endParaRPr lang="en-US"/>
        </a:p>
      </dgm:t>
    </dgm:pt>
    <dgm:pt modelId="{B23C2C50-BE5E-C941-AD3B-19C3831DC902}">
      <dgm:prSet phldrT="[Text]"/>
      <dgm:spPr/>
      <dgm:t>
        <a:bodyPr/>
        <a:lstStyle/>
        <a:p>
          <a:r>
            <a:rPr lang="en-US" dirty="0" smtClean="0"/>
            <a:t>Programmers</a:t>
          </a:r>
        </a:p>
        <a:p>
          <a:r>
            <a:rPr lang="en-US" dirty="0" smtClean="0"/>
            <a:t>Will Williams </a:t>
          </a:r>
        </a:p>
        <a:p>
          <a:r>
            <a:rPr lang="en-US" dirty="0" smtClean="0"/>
            <a:t>Eric S.</a:t>
          </a:r>
          <a:endParaRPr lang="en-US" dirty="0"/>
        </a:p>
      </dgm:t>
    </dgm:pt>
    <dgm:pt modelId="{3C61107B-7781-554C-8E70-E5F2E0528ED0}" type="parTrans" cxnId="{A7312170-5C3F-1148-B5C3-2E8DE9BAEF68}">
      <dgm:prSet/>
      <dgm:spPr/>
      <dgm:t>
        <a:bodyPr/>
        <a:lstStyle/>
        <a:p>
          <a:endParaRPr lang="en-US"/>
        </a:p>
      </dgm:t>
    </dgm:pt>
    <dgm:pt modelId="{3FA90C00-850E-EC4D-9712-0392DC156F17}" type="sibTrans" cxnId="{A7312170-5C3F-1148-B5C3-2E8DE9BAEF68}">
      <dgm:prSet/>
      <dgm:spPr/>
      <dgm:t>
        <a:bodyPr/>
        <a:lstStyle/>
        <a:p>
          <a:endParaRPr lang="en-US"/>
        </a:p>
      </dgm:t>
    </dgm:pt>
    <dgm:pt modelId="{3559C8D4-14C6-7D4B-88E0-7F7BE59A8B49}" type="pres">
      <dgm:prSet presAssocID="{D13912E6-20E9-A243-A72F-6325644CCB2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34CB6DD-699A-F449-BA60-AF5CD56531B5}" type="pres">
      <dgm:prSet presAssocID="{09B9D4C0-B206-C048-8421-ACB902575E61}" presName="compNode" presStyleCnt="0"/>
      <dgm:spPr/>
    </dgm:pt>
    <dgm:pt modelId="{40B03482-29D0-FF4E-AEAC-5F1BF5718314}" type="pres">
      <dgm:prSet presAssocID="{09B9D4C0-B206-C048-8421-ACB902575E61}" presName="pictRect" presStyleLbl="node1" presStyleIdx="0" presStyleCnt="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  <dgm:t>
        <a:bodyPr/>
        <a:lstStyle/>
        <a:p>
          <a:endParaRPr lang="en-US"/>
        </a:p>
      </dgm:t>
    </dgm:pt>
    <dgm:pt modelId="{BB3E787A-F1FB-5347-9991-131C39A32778}" type="pres">
      <dgm:prSet presAssocID="{09B9D4C0-B206-C048-8421-ACB902575E61}" presName="textRect" presStyleLbl="revTx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DA2CB1-225B-C646-B033-8E42D23A6FB7}" type="pres">
      <dgm:prSet presAssocID="{8D70DA96-57C1-2848-A80E-5C6A9990AA5F}" presName="sibTrans" presStyleLbl="sibTrans2D1" presStyleIdx="0" presStyleCnt="0"/>
      <dgm:spPr/>
      <dgm:t>
        <a:bodyPr/>
        <a:lstStyle/>
        <a:p>
          <a:endParaRPr lang="en-US"/>
        </a:p>
      </dgm:t>
    </dgm:pt>
    <dgm:pt modelId="{1E7E29BF-9F19-4949-BEA1-C96DE09B2FD8}" type="pres">
      <dgm:prSet presAssocID="{7D3A3085-8D5F-3345-8686-2B73A3443DF0}" presName="compNode" presStyleCnt="0"/>
      <dgm:spPr/>
    </dgm:pt>
    <dgm:pt modelId="{2CCEAA80-3C2C-B14A-AAFA-00EC1677F434}" type="pres">
      <dgm:prSet presAssocID="{7D3A3085-8D5F-3345-8686-2B73A3443DF0}" presName="pictRect" presStyleLbl="node1" presStyleIdx="1" presStyleCnt="9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  <dgm:t>
        <a:bodyPr/>
        <a:lstStyle/>
        <a:p>
          <a:endParaRPr lang="en-US"/>
        </a:p>
      </dgm:t>
    </dgm:pt>
    <dgm:pt modelId="{0724AD27-91EC-214B-AFC3-890DC76719AD}" type="pres">
      <dgm:prSet presAssocID="{7D3A3085-8D5F-3345-8686-2B73A3443DF0}" presName="textRect" presStyleLbl="revTx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D273DC-7D03-2543-9A23-281C2592D067}" type="pres">
      <dgm:prSet presAssocID="{C0C3E4FE-AFD0-7C4D-9CFE-84950CB96194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665AFDF-5DE7-3D44-BA3B-BE9BFA5FB09B}" type="pres">
      <dgm:prSet presAssocID="{FCCA71E7-6CD7-254D-B20F-C97DD9F83A8B}" presName="compNode" presStyleCnt="0"/>
      <dgm:spPr/>
    </dgm:pt>
    <dgm:pt modelId="{72454DEA-309E-D242-BE51-03C835F03881}" type="pres">
      <dgm:prSet presAssocID="{FCCA71E7-6CD7-254D-B20F-C97DD9F83A8B}" presName="pictRect" presStyleLbl="node1" presStyleIdx="2" presStyleCnt="9" custScaleY="10778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1DF87F38-779B-D34D-9D60-42093D32ED25}" type="pres">
      <dgm:prSet presAssocID="{FCCA71E7-6CD7-254D-B20F-C97DD9F83A8B}" presName="textRect" presStyleLbl="revTx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DF86E5-7D69-A847-B81E-627CBAAB32B6}" type="pres">
      <dgm:prSet presAssocID="{40B2F592-0BA2-EA49-BC9E-748D4D270194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6B862E9-D705-A942-BA77-4972F10C1924}" type="pres">
      <dgm:prSet presAssocID="{8DEFC8E8-A693-FE4A-B990-4B294E4C3E44}" presName="compNode" presStyleCnt="0"/>
      <dgm:spPr/>
    </dgm:pt>
    <dgm:pt modelId="{000AD370-B5E6-B44A-A829-D553F12AB6DB}" type="pres">
      <dgm:prSet presAssocID="{8DEFC8E8-A693-FE4A-B990-4B294E4C3E44}" presName="pictRect" presStyleLbl="node1" presStyleIdx="3" presStyleCnt="9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  <dgm:t>
        <a:bodyPr/>
        <a:lstStyle/>
        <a:p>
          <a:endParaRPr lang="en-US"/>
        </a:p>
      </dgm:t>
    </dgm:pt>
    <dgm:pt modelId="{E7A9F921-6E04-AD4B-93D0-D71420384E97}" type="pres">
      <dgm:prSet presAssocID="{8DEFC8E8-A693-FE4A-B990-4B294E4C3E44}" presName="textRect" presStyleLbl="revTx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7DA896-053B-724E-B180-3755FCEEEC9A}" type="pres">
      <dgm:prSet presAssocID="{9924B6F0-331E-7D46-B3B2-66AC1AABCF9E}" presName="sibTrans" presStyleLbl="sibTrans2D1" presStyleIdx="0" presStyleCnt="0"/>
      <dgm:spPr/>
      <dgm:t>
        <a:bodyPr/>
        <a:lstStyle/>
        <a:p>
          <a:endParaRPr lang="en-US"/>
        </a:p>
      </dgm:t>
    </dgm:pt>
    <dgm:pt modelId="{9D11D73F-3AD1-2249-89C0-64E987A5BE91}" type="pres">
      <dgm:prSet presAssocID="{09A15B47-9BB4-7748-9F11-1CECF51DE32A}" presName="compNode" presStyleCnt="0"/>
      <dgm:spPr/>
    </dgm:pt>
    <dgm:pt modelId="{433C7C4A-AA23-AF4F-B3DE-4052886FD75B}" type="pres">
      <dgm:prSet presAssocID="{09A15B47-9BB4-7748-9F11-1CECF51DE32A}" presName="pictRect" presStyleLbl="node1" presStyleIdx="4" presStyleCnt="9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  <dgm:t>
        <a:bodyPr/>
        <a:lstStyle/>
        <a:p>
          <a:endParaRPr lang="en-US"/>
        </a:p>
      </dgm:t>
    </dgm:pt>
    <dgm:pt modelId="{2E62AB86-CC43-DB4A-94DC-08454FE2CB9F}" type="pres">
      <dgm:prSet presAssocID="{09A15B47-9BB4-7748-9F11-1CECF51DE32A}" presName="textRect" presStyleLbl="revTx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3AAF65-B012-A44B-9F73-4993FF2A9B8F}" type="pres">
      <dgm:prSet presAssocID="{1EACE97E-633B-134C-8B69-36E97929B609}" presName="sibTrans" presStyleLbl="sibTrans2D1" presStyleIdx="0" presStyleCnt="0"/>
      <dgm:spPr/>
      <dgm:t>
        <a:bodyPr/>
        <a:lstStyle/>
        <a:p>
          <a:endParaRPr lang="en-US"/>
        </a:p>
      </dgm:t>
    </dgm:pt>
    <dgm:pt modelId="{AFC6DBCF-7839-AD43-B3B9-5217F2D6ABD9}" type="pres">
      <dgm:prSet presAssocID="{08FF2341-4CB8-A147-8830-80C73BEF83B0}" presName="compNode" presStyleCnt="0"/>
      <dgm:spPr/>
    </dgm:pt>
    <dgm:pt modelId="{259AD40E-AEDD-B14D-A1D6-36D614991B5D}" type="pres">
      <dgm:prSet presAssocID="{08FF2341-4CB8-A147-8830-80C73BEF83B0}" presName="pictRect" presStyleLbl="node1" presStyleIdx="5" presStyleCnt="9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251C7298-C016-8244-8963-05439A3FD4AD}" type="pres">
      <dgm:prSet presAssocID="{08FF2341-4CB8-A147-8830-80C73BEF83B0}" presName="textRect" presStyleLbl="revTx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6050EE-EC63-8942-B696-65C2C5027D50}" type="pres">
      <dgm:prSet presAssocID="{E6869D4C-BF5E-0D4E-B648-10CA2455ED38}" presName="sibTrans" presStyleLbl="sibTrans2D1" presStyleIdx="0" presStyleCnt="0"/>
      <dgm:spPr/>
      <dgm:t>
        <a:bodyPr/>
        <a:lstStyle/>
        <a:p>
          <a:endParaRPr lang="en-US"/>
        </a:p>
      </dgm:t>
    </dgm:pt>
    <dgm:pt modelId="{81EF31E4-6344-E848-87A4-09ADBEDB6CCC}" type="pres">
      <dgm:prSet presAssocID="{3F1859DC-ECD3-604E-8C84-4E2BE976C417}" presName="compNode" presStyleCnt="0"/>
      <dgm:spPr/>
    </dgm:pt>
    <dgm:pt modelId="{8B69B41B-98C1-0E44-A049-CE27195EFFCD}" type="pres">
      <dgm:prSet presAssocID="{3F1859DC-ECD3-604E-8C84-4E2BE976C417}" presName="pictRect" presStyleLbl="node1" presStyleIdx="6" presStyleCnt="9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</dgm:spPr>
      <dgm:t>
        <a:bodyPr/>
        <a:lstStyle/>
        <a:p>
          <a:endParaRPr lang="en-US"/>
        </a:p>
      </dgm:t>
    </dgm:pt>
    <dgm:pt modelId="{A9A4CD35-BB81-4D45-A844-6E8A94526F19}" type="pres">
      <dgm:prSet presAssocID="{3F1859DC-ECD3-604E-8C84-4E2BE976C417}" presName="textRect" presStyleLbl="revTx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92AFAE-90A1-294F-A170-2D9D6776AE57}" type="pres">
      <dgm:prSet presAssocID="{2E2EAC42-8B50-964B-8C93-1C2A2E18F6FF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46AB2F7-76D8-654B-8B4F-84C28A6844AF}" type="pres">
      <dgm:prSet presAssocID="{C39CB529-B29C-9545-9FA5-D41F02B0FAEF}" presName="compNode" presStyleCnt="0"/>
      <dgm:spPr/>
    </dgm:pt>
    <dgm:pt modelId="{2EF6252C-9D38-594E-9511-903EA923AB45}" type="pres">
      <dgm:prSet presAssocID="{C39CB529-B29C-9545-9FA5-D41F02B0FAEF}" presName="pictRect" presStyleLbl="node1" presStyleIdx="7" presStyleCnt="9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1D54AF83-01A6-AD46-87FE-F04A1E0706D0}" type="pres">
      <dgm:prSet presAssocID="{C39CB529-B29C-9545-9FA5-D41F02B0FAEF}" presName="textRect" presStyleLbl="revTx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0FF77B-C1E3-B840-9B0B-950DDFE4F6CE}" type="pres">
      <dgm:prSet presAssocID="{78598988-F10F-924F-9D0E-77D899FEB183}" presName="sibTrans" presStyleLbl="sibTrans2D1" presStyleIdx="0" presStyleCnt="0"/>
      <dgm:spPr/>
      <dgm:t>
        <a:bodyPr/>
        <a:lstStyle/>
        <a:p>
          <a:endParaRPr lang="en-US"/>
        </a:p>
      </dgm:t>
    </dgm:pt>
    <dgm:pt modelId="{828D6BB9-7E7D-604C-9E03-BF68404F6D02}" type="pres">
      <dgm:prSet presAssocID="{B23C2C50-BE5E-C941-AD3B-19C3831DC902}" presName="compNode" presStyleCnt="0"/>
      <dgm:spPr/>
    </dgm:pt>
    <dgm:pt modelId="{347E79D9-DD2A-CB47-A83F-A88023F3AD3B}" type="pres">
      <dgm:prSet presAssocID="{B23C2C50-BE5E-C941-AD3B-19C3831DC902}" presName="pictRect" presStyleLbl="node1" presStyleIdx="8" presStyleCnt="9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  <dgm:t>
        <a:bodyPr/>
        <a:lstStyle/>
        <a:p>
          <a:endParaRPr lang="en-US"/>
        </a:p>
      </dgm:t>
    </dgm:pt>
    <dgm:pt modelId="{7801DD3E-503D-CB44-8175-81C38B9BA99E}" type="pres">
      <dgm:prSet presAssocID="{B23C2C50-BE5E-C941-AD3B-19C3831DC902}" presName="textRect" presStyleLbl="revTx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99C733-87DA-B341-9543-4DC54D3CE7B5}" type="presOf" srcId="{40B2F592-0BA2-EA49-BC9E-748D4D270194}" destId="{9BDF86E5-7D69-A847-B81E-627CBAAB32B6}" srcOrd="0" destOrd="0" presId="urn:microsoft.com/office/officeart/2005/8/layout/pList1"/>
    <dgm:cxn modelId="{525D2CC4-30C3-C843-9438-6536D3913BF6}" srcId="{D13912E6-20E9-A243-A72F-6325644CCB21}" destId="{09B9D4C0-B206-C048-8421-ACB902575E61}" srcOrd="0" destOrd="0" parTransId="{33FBFFC7-5628-2348-B8BC-85397666C204}" sibTransId="{8D70DA96-57C1-2848-A80E-5C6A9990AA5F}"/>
    <dgm:cxn modelId="{5B5B970F-9238-DC4F-8137-9AEE6C37E626}" type="presOf" srcId="{78598988-F10F-924F-9D0E-77D899FEB183}" destId="{F80FF77B-C1E3-B840-9B0B-950DDFE4F6CE}" srcOrd="0" destOrd="0" presId="urn:microsoft.com/office/officeart/2005/8/layout/pList1"/>
    <dgm:cxn modelId="{6821F3D1-F252-1A4A-A603-A557D5FDB93F}" srcId="{D13912E6-20E9-A243-A72F-6325644CCB21}" destId="{8DEFC8E8-A693-FE4A-B990-4B294E4C3E44}" srcOrd="3" destOrd="0" parTransId="{0EF0E618-4B63-DB4B-A06B-F4BE4831EF9A}" sibTransId="{9924B6F0-331E-7D46-B3B2-66AC1AABCF9E}"/>
    <dgm:cxn modelId="{CCF3B4A2-A234-4D4E-98B4-AA9149609937}" type="presOf" srcId="{9924B6F0-331E-7D46-B3B2-66AC1AABCF9E}" destId="{FD7DA896-053B-724E-B180-3755FCEEEC9A}" srcOrd="0" destOrd="0" presId="urn:microsoft.com/office/officeart/2005/8/layout/pList1"/>
    <dgm:cxn modelId="{51CCE195-3BC7-2445-8904-548577BFBA6B}" type="presOf" srcId="{C39CB529-B29C-9545-9FA5-D41F02B0FAEF}" destId="{1D54AF83-01A6-AD46-87FE-F04A1E0706D0}" srcOrd="0" destOrd="0" presId="urn:microsoft.com/office/officeart/2005/8/layout/pList1"/>
    <dgm:cxn modelId="{202875B5-9CF2-0E4C-9838-F8F351907573}" srcId="{D13912E6-20E9-A243-A72F-6325644CCB21}" destId="{09A15B47-9BB4-7748-9F11-1CECF51DE32A}" srcOrd="4" destOrd="0" parTransId="{BA95E079-3245-DB40-B8D8-BD2797575F03}" sibTransId="{1EACE97E-633B-134C-8B69-36E97929B609}"/>
    <dgm:cxn modelId="{A28C9FE9-3C8A-6146-B033-A24E8C71EE06}" type="presOf" srcId="{B23C2C50-BE5E-C941-AD3B-19C3831DC902}" destId="{7801DD3E-503D-CB44-8175-81C38B9BA99E}" srcOrd="0" destOrd="0" presId="urn:microsoft.com/office/officeart/2005/8/layout/pList1"/>
    <dgm:cxn modelId="{8588CA19-8305-194D-9486-ABF0F90BAAD0}" type="presOf" srcId="{7D3A3085-8D5F-3345-8686-2B73A3443DF0}" destId="{0724AD27-91EC-214B-AFC3-890DC76719AD}" srcOrd="0" destOrd="0" presId="urn:microsoft.com/office/officeart/2005/8/layout/pList1"/>
    <dgm:cxn modelId="{62B22B43-A9AE-1542-883F-ADB49EC047B9}" type="presOf" srcId="{D13912E6-20E9-A243-A72F-6325644CCB21}" destId="{3559C8D4-14C6-7D4B-88E0-7F7BE59A8B49}" srcOrd="0" destOrd="0" presId="urn:microsoft.com/office/officeart/2005/8/layout/pList1"/>
    <dgm:cxn modelId="{1C869B5A-4455-E34E-B693-45529CFBC370}" type="presOf" srcId="{8DEFC8E8-A693-FE4A-B990-4B294E4C3E44}" destId="{E7A9F921-6E04-AD4B-93D0-D71420384E97}" srcOrd="0" destOrd="0" presId="urn:microsoft.com/office/officeart/2005/8/layout/pList1"/>
    <dgm:cxn modelId="{9733A625-F6D4-224A-83C7-C7458CD00EFE}" type="presOf" srcId="{8D70DA96-57C1-2848-A80E-5C6A9990AA5F}" destId="{5ADA2CB1-225B-C646-B033-8E42D23A6FB7}" srcOrd="0" destOrd="0" presId="urn:microsoft.com/office/officeart/2005/8/layout/pList1"/>
    <dgm:cxn modelId="{797B8261-C12D-314B-9A83-981E49553132}" type="presOf" srcId="{2E2EAC42-8B50-964B-8C93-1C2A2E18F6FF}" destId="{2992AFAE-90A1-294F-A170-2D9D6776AE57}" srcOrd="0" destOrd="0" presId="urn:microsoft.com/office/officeart/2005/8/layout/pList1"/>
    <dgm:cxn modelId="{A7312170-5C3F-1148-B5C3-2E8DE9BAEF68}" srcId="{D13912E6-20E9-A243-A72F-6325644CCB21}" destId="{B23C2C50-BE5E-C941-AD3B-19C3831DC902}" srcOrd="8" destOrd="0" parTransId="{3C61107B-7781-554C-8E70-E5F2E0528ED0}" sibTransId="{3FA90C00-850E-EC4D-9712-0392DC156F17}"/>
    <dgm:cxn modelId="{94B87378-53C5-7D42-82CE-581AA9CD9FF6}" type="presOf" srcId="{1EACE97E-633B-134C-8B69-36E97929B609}" destId="{5B3AAF65-B012-A44B-9F73-4993FF2A9B8F}" srcOrd="0" destOrd="0" presId="urn:microsoft.com/office/officeart/2005/8/layout/pList1"/>
    <dgm:cxn modelId="{8A67936F-B46B-A24A-85BE-5AD342386502}" srcId="{D13912E6-20E9-A243-A72F-6325644CCB21}" destId="{3F1859DC-ECD3-604E-8C84-4E2BE976C417}" srcOrd="6" destOrd="0" parTransId="{D5DEBDB2-E570-2F46-B63E-DD7FF78079CB}" sibTransId="{2E2EAC42-8B50-964B-8C93-1C2A2E18F6FF}"/>
    <dgm:cxn modelId="{A7CD2B2D-D982-1848-B8B7-272BDF0CA6E0}" type="presOf" srcId="{09B9D4C0-B206-C048-8421-ACB902575E61}" destId="{BB3E787A-F1FB-5347-9991-131C39A32778}" srcOrd="0" destOrd="0" presId="urn:microsoft.com/office/officeart/2005/8/layout/pList1"/>
    <dgm:cxn modelId="{913AE05C-1833-D74E-8214-A7661238A5A7}" srcId="{D13912E6-20E9-A243-A72F-6325644CCB21}" destId="{FCCA71E7-6CD7-254D-B20F-C97DD9F83A8B}" srcOrd="2" destOrd="0" parTransId="{9BDC1D90-C82F-264C-AAC3-AC8FC110018B}" sibTransId="{40B2F592-0BA2-EA49-BC9E-748D4D270194}"/>
    <dgm:cxn modelId="{DDE71374-EAFB-EF41-8538-812AAC500999}" type="presOf" srcId="{08FF2341-4CB8-A147-8830-80C73BEF83B0}" destId="{251C7298-C016-8244-8963-05439A3FD4AD}" srcOrd="0" destOrd="0" presId="urn:microsoft.com/office/officeart/2005/8/layout/pList1"/>
    <dgm:cxn modelId="{EE734345-5513-E14B-B492-47C30EE5FD69}" srcId="{D13912E6-20E9-A243-A72F-6325644CCB21}" destId="{08FF2341-4CB8-A147-8830-80C73BEF83B0}" srcOrd="5" destOrd="0" parTransId="{3A956884-2DA3-344B-87D4-932F002CBFC7}" sibTransId="{E6869D4C-BF5E-0D4E-B648-10CA2455ED38}"/>
    <dgm:cxn modelId="{12D5AF7A-D6ED-334B-A2B9-9ACC0D388382}" srcId="{D13912E6-20E9-A243-A72F-6325644CCB21}" destId="{7D3A3085-8D5F-3345-8686-2B73A3443DF0}" srcOrd="1" destOrd="0" parTransId="{7F02B539-8B09-5D42-A0DB-78551065B40D}" sibTransId="{C0C3E4FE-AFD0-7C4D-9CFE-84950CB96194}"/>
    <dgm:cxn modelId="{FA7E5093-E8AE-C242-AF83-D25A6D51FD36}" type="presOf" srcId="{E6869D4C-BF5E-0D4E-B648-10CA2455ED38}" destId="{DC6050EE-EC63-8942-B696-65C2C5027D50}" srcOrd="0" destOrd="0" presId="urn:microsoft.com/office/officeart/2005/8/layout/pList1"/>
    <dgm:cxn modelId="{62A6AEA7-E10C-B244-9DAD-49BE30976452}" type="presOf" srcId="{FCCA71E7-6CD7-254D-B20F-C97DD9F83A8B}" destId="{1DF87F38-779B-D34D-9D60-42093D32ED25}" srcOrd="0" destOrd="0" presId="urn:microsoft.com/office/officeart/2005/8/layout/pList1"/>
    <dgm:cxn modelId="{D9C4BA92-EF86-8549-AE5C-0D00546CE10A}" type="presOf" srcId="{09A15B47-9BB4-7748-9F11-1CECF51DE32A}" destId="{2E62AB86-CC43-DB4A-94DC-08454FE2CB9F}" srcOrd="0" destOrd="0" presId="urn:microsoft.com/office/officeart/2005/8/layout/pList1"/>
    <dgm:cxn modelId="{0F384385-C371-FE44-9647-33A9709F2DAD}" type="presOf" srcId="{C0C3E4FE-AFD0-7C4D-9CFE-84950CB96194}" destId="{75D273DC-7D03-2543-9A23-281C2592D067}" srcOrd="0" destOrd="0" presId="urn:microsoft.com/office/officeart/2005/8/layout/pList1"/>
    <dgm:cxn modelId="{A56005A0-4001-DF4F-B34D-1D52415BE485}" srcId="{D13912E6-20E9-A243-A72F-6325644CCB21}" destId="{C39CB529-B29C-9545-9FA5-D41F02B0FAEF}" srcOrd="7" destOrd="0" parTransId="{DA778C36-597D-8742-8D0E-9FD552A64F8A}" sibTransId="{78598988-F10F-924F-9D0E-77D899FEB183}"/>
    <dgm:cxn modelId="{E1E83636-072C-4B4F-9B41-30BFDD730E70}" type="presOf" srcId="{3F1859DC-ECD3-604E-8C84-4E2BE976C417}" destId="{A9A4CD35-BB81-4D45-A844-6E8A94526F19}" srcOrd="0" destOrd="0" presId="urn:microsoft.com/office/officeart/2005/8/layout/pList1"/>
    <dgm:cxn modelId="{BB2AD540-C498-E443-B391-4F75ADE11FCC}" type="presParOf" srcId="{3559C8D4-14C6-7D4B-88E0-7F7BE59A8B49}" destId="{334CB6DD-699A-F449-BA60-AF5CD56531B5}" srcOrd="0" destOrd="0" presId="urn:microsoft.com/office/officeart/2005/8/layout/pList1"/>
    <dgm:cxn modelId="{BE0993ED-B5F9-7A41-BFBA-E6B7259D8985}" type="presParOf" srcId="{334CB6DD-699A-F449-BA60-AF5CD56531B5}" destId="{40B03482-29D0-FF4E-AEAC-5F1BF5718314}" srcOrd="0" destOrd="0" presId="urn:microsoft.com/office/officeart/2005/8/layout/pList1"/>
    <dgm:cxn modelId="{17C96D95-39CE-2F43-951B-E4BA79F8BF69}" type="presParOf" srcId="{334CB6DD-699A-F449-BA60-AF5CD56531B5}" destId="{BB3E787A-F1FB-5347-9991-131C39A32778}" srcOrd="1" destOrd="0" presId="urn:microsoft.com/office/officeart/2005/8/layout/pList1"/>
    <dgm:cxn modelId="{1250104C-7371-3146-AFAD-265D6060DBF1}" type="presParOf" srcId="{3559C8D4-14C6-7D4B-88E0-7F7BE59A8B49}" destId="{5ADA2CB1-225B-C646-B033-8E42D23A6FB7}" srcOrd="1" destOrd="0" presId="urn:microsoft.com/office/officeart/2005/8/layout/pList1"/>
    <dgm:cxn modelId="{818A270A-FFCB-A049-82EB-636BC9DCD200}" type="presParOf" srcId="{3559C8D4-14C6-7D4B-88E0-7F7BE59A8B49}" destId="{1E7E29BF-9F19-4949-BEA1-C96DE09B2FD8}" srcOrd="2" destOrd="0" presId="urn:microsoft.com/office/officeart/2005/8/layout/pList1"/>
    <dgm:cxn modelId="{899A2FCB-632A-EF4A-B904-E36DCC4BA44E}" type="presParOf" srcId="{1E7E29BF-9F19-4949-BEA1-C96DE09B2FD8}" destId="{2CCEAA80-3C2C-B14A-AAFA-00EC1677F434}" srcOrd="0" destOrd="0" presId="urn:microsoft.com/office/officeart/2005/8/layout/pList1"/>
    <dgm:cxn modelId="{A94D4AF7-350F-D849-83F8-9DB7D0A41C8F}" type="presParOf" srcId="{1E7E29BF-9F19-4949-BEA1-C96DE09B2FD8}" destId="{0724AD27-91EC-214B-AFC3-890DC76719AD}" srcOrd="1" destOrd="0" presId="urn:microsoft.com/office/officeart/2005/8/layout/pList1"/>
    <dgm:cxn modelId="{72D71FC0-45CD-3345-9D05-B84CFE8D3C8F}" type="presParOf" srcId="{3559C8D4-14C6-7D4B-88E0-7F7BE59A8B49}" destId="{75D273DC-7D03-2543-9A23-281C2592D067}" srcOrd="3" destOrd="0" presId="urn:microsoft.com/office/officeart/2005/8/layout/pList1"/>
    <dgm:cxn modelId="{CF29CF4D-D347-A444-A9FE-0B3EE47F1DD6}" type="presParOf" srcId="{3559C8D4-14C6-7D4B-88E0-7F7BE59A8B49}" destId="{4665AFDF-5DE7-3D44-BA3B-BE9BFA5FB09B}" srcOrd="4" destOrd="0" presId="urn:microsoft.com/office/officeart/2005/8/layout/pList1"/>
    <dgm:cxn modelId="{DEAFBC6D-858D-AB45-8AAA-A154ACC7B432}" type="presParOf" srcId="{4665AFDF-5DE7-3D44-BA3B-BE9BFA5FB09B}" destId="{72454DEA-309E-D242-BE51-03C835F03881}" srcOrd="0" destOrd="0" presId="urn:microsoft.com/office/officeart/2005/8/layout/pList1"/>
    <dgm:cxn modelId="{B23801B3-BAF1-2147-B476-A93A10C1F72C}" type="presParOf" srcId="{4665AFDF-5DE7-3D44-BA3B-BE9BFA5FB09B}" destId="{1DF87F38-779B-D34D-9D60-42093D32ED25}" srcOrd="1" destOrd="0" presId="urn:microsoft.com/office/officeart/2005/8/layout/pList1"/>
    <dgm:cxn modelId="{B913CE17-F8F4-7C4A-BEB6-BBED7AA38B70}" type="presParOf" srcId="{3559C8D4-14C6-7D4B-88E0-7F7BE59A8B49}" destId="{9BDF86E5-7D69-A847-B81E-627CBAAB32B6}" srcOrd="5" destOrd="0" presId="urn:microsoft.com/office/officeart/2005/8/layout/pList1"/>
    <dgm:cxn modelId="{350ACC7A-A632-F149-9CAA-275192675CAE}" type="presParOf" srcId="{3559C8D4-14C6-7D4B-88E0-7F7BE59A8B49}" destId="{46B862E9-D705-A942-BA77-4972F10C1924}" srcOrd="6" destOrd="0" presId="urn:microsoft.com/office/officeart/2005/8/layout/pList1"/>
    <dgm:cxn modelId="{2FDC879E-D380-464A-B99B-49F8CDE7D16A}" type="presParOf" srcId="{46B862E9-D705-A942-BA77-4972F10C1924}" destId="{000AD370-B5E6-B44A-A829-D553F12AB6DB}" srcOrd="0" destOrd="0" presId="urn:microsoft.com/office/officeart/2005/8/layout/pList1"/>
    <dgm:cxn modelId="{384C9D90-FE66-4249-87A5-1F21037C3CD5}" type="presParOf" srcId="{46B862E9-D705-A942-BA77-4972F10C1924}" destId="{E7A9F921-6E04-AD4B-93D0-D71420384E97}" srcOrd="1" destOrd="0" presId="urn:microsoft.com/office/officeart/2005/8/layout/pList1"/>
    <dgm:cxn modelId="{CD6DE309-3455-2E4B-8909-E9632AB8C3CA}" type="presParOf" srcId="{3559C8D4-14C6-7D4B-88E0-7F7BE59A8B49}" destId="{FD7DA896-053B-724E-B180-3755FCEEEC9A}" srcOrd="7" destOrd="0" presId="urn:microsoft.com/office/officeart/2005/8/layout/pList1"/>
    <dgm:cxn modelId="{C5449D00-DA97-054A-A34B-ADA75177CBB4}" type="presParOf" srcId="{3559C8D4-14C6-7D4B-88E0-7F7BE59A8B49}" destId="{9D11D73F-3AD1-2249-89C0-64E987A5BE91}" srcOrd="8" destOrd="0" presId="urn:microsoft.com/office/officeart/2005/8/layout/pList1"/>
    <dgm:cxn modelId="{67EC7125-2C5F-5F4E-894F-6660C68BC979}" type="presParOf" srcId="{9D11D73F-3AD1-2249-89C0-64E987A5BE91}" destId="{433C7C4A-AA23-AF4F-B3DE-4052886FD75B}" srcOrd="0" destOrd="0" presId="urn:microsoft.com/office/officeart/2005/8/layout/pList1"/>
    <dgm:cxn modelId="{595BEA2A-7E95-5040-9248-87CD70843C2C}" type="presParOf" srcId="{9D11D73F-3AD1-2249-89C0-64E987A5BE91}" destId="{2E62AB86-CC43-DB4A-94DC-08454FE2CB9F}" srcOrd="1" destOrd="0" presId="urn:microsoft.com/office/officeart/2005/8/layout/pList1"/>
    <dgm:cxn modelId="{D7ACEA72-67AA-CF40-A096-34B8490DFBF3}" type="presParOf" srcId="{3559C8D4-14C6-7D4B-88E0-7F7BE59A8B49}" destId="{5B3AAF65-B012-A44B-9F73-4993FF2A9B8F}" srcOrd="9" destOrd="0" presId="urn:microsoft.com/office/officeart/2005/8/layout/pList1"/>
    <dgm:cxn modelId="{786EE69F-FA35-3942-8E20-3BE8DFCC8702}" type="presParOf" srcId="{3559C8D4-14C6-7D4B-88E0-7F7BE59A8B49}" destId="{AFC6DBCF-7839-AD43-B3B9-5217F2D6ABD9}" srcOrd="10" destOrd="0" presId="urn:microsoft.com/office/officeart/2005/8/layout/pList1"/>
    <dgm:cxn modelId="{929492DF-181A-0E4A-988F-D7D5C4C5DB97}" type="presParOf" srcId="{AFC6DBCF-7839-AD43-B3B9-5217F2D6ABD9}" destId="{259AD40E-AEDD-B14D-A1D6-36D614991B5D}" srcOrd="0" destOrd="0" presId="urn:microsoft.com/office/officeart/2005/8/layout/pList1"/>
    <dgm:cxn modelId="{65F82FDD-A706-A449-85EF-D12D0F765551}" type="presParOf" srcId="{AFC6DBCF-7839-AD43-B3B9-5217F2D6ABD9}" destId="{251C7298-C016-8244-8963-05439A3FD4AD}" srcOrd="1" destOrd="0" presId="urn:microsoft.com/office/officeart/2005/8/layout/pList1"/>
    <dgm:cxn modelId="{C8C01BD8-F938-E74C-B4E9-CD5C6FA00ABD}" type="presParOf" srcId="{3559C8D4-14C6-7D4B-88E0-7F7BE59A8B49}" destId="{DC6050EE-EC63-8942-B696-65C2C5027D50}" srcOrd="11" destOrd="0" presId="urn:microsoft.com/office/officeart/2005/8/layout/pList1"/>
    <dgm:cxn modelId="{EF045C98-9097-444C-90FE-5C070CE76F61}" type="presParOf" srcId="{3559C8D4-14C6-7D4B-88E0-7F7BE59A8B49}" destId="{81EF31E4-6344-E848-87A4-09ADBEDB6CCC}" srcOrd="12" destOrd="0" presId="urn:microsoft.com/office/officeart/2005/8/layout/pList1"/>
    <dgm:cxn modelId="{BCF49709-F55E-7944-A32A-6D6A61CF527B}" type="presParOf" srcId="{81EF31E4-6344-E848-87A4-09ADBEDB6CCC}" destId="{8B69B41B-98C1-0E44-A049-CE27195EFFCD}" srcOrd="0" destOrd="0" presId="urn:microsoft.com/office/officeart/2005/8/layout/pList1"/>
    <dgm:cxn modelId="{E9C21D13-BDCF-F249-955E-1FC88F4E239D}" type="presParOf" srcId="{81EF31E4-6344-E848-87A4-09ADBEDB6CCC}" destId="{A9A4CD35-BB81-4D45-A844-6E8A94526F19}" srcOrd="1" destOrd="0" presId="urn:microsoft.com/office/officeart/2005/8/layout/pList1"/>
    <dgm:cxn modelId="{53961228-5AC1-B94E-9E3B-ED2B93190747}" type="presParOf" srcId="{3559C8D4-14C6-7D4B-88E0-7F7BE59A8B49}" destId="{2992AFAE-90A1-294F-A170-2D9D6776AE57}" srcOrd="13" destOrd="0" presId="urn:microsoft.com/office/officeart/2005/8/layout/pList1"/>
    <dgm:cxn modelId="{F13DC789-173A-A64F-A278-4CC047096799}" type="presParOf" srcId="{3559C8D4-14C6-7D4B-88E0-7F7BE59A8B49}" destId="{746AB2F7-76D8-654B-8B4F-84C28A6844AF}" srcOrd="14" destOrd="0" presId="urn:microsoft.com/office/officeart/2005/8/layout/pList1"/>
    <dgm:cxn modelId="{25C25327-702F-D14F-AE39-CCB6A3D4A2C6}" type="presParOf" srcId="{746AB2F7-76D8-654B-8B4F-84C28A6844AF}" destId="{2EF6252C-9D38-594E-9511-903EA923AB45}" srcOrd="0" destOrd="0" presId="urn:microsoft.com/office/officeart/2005/8/layout/pList1"/>
    <dgm:cxn modelId="{FA51558A-76D3-8846-AC69-2DC4DFABCF48}" type="presParOf" srcId="{746AB2F7-76D8-654B-8B4F-84C28A6844AF}" destId="{1D54AF83-01A6-AD46-87FE-F04A1E0706D0}" srcOrd="1" destOrd="0" presId="urn:microsoft.com/office/officeart/2005/8/layout/pList1"/>
    <dgm:cxn modelId="{9C6A4748-8CC4-F442-8C6F-C8F0C20105B9}" type="presParOf" srcId="{3559C8D4-14C6-7D4B-88E0-7F7BE59A8B49}" destId="{F80FF77B-C1E3-B840-9B0B-950DDFE4F6CE}" srcOrd="15" destOrd="0" presId="urn:microsoft.com/office/officeart/2005/8/layout/pList1"/>
    <dgm:cxn modelId="{C401B96F-E8A1-7B4E-8AF2-93E9E0DF74BE}" type="presParOf" srcId="{3559C8D4-14C6-7D4B-88E0-7F7BE59A8B49}" destId="{828D6BB9-7E7D-604C-9E03-BF68404F6D02}" srcOrd="16" destOrd="0" presId="urn:microsoft.com/office/officeart/2005/8/layout/pList1"/>
    <dgm:cxn modelId="{431F795A-B9F3-3145-A45D-BDAFCFFD2B75}" type="presParOf" srcId="{828D6BB9-7E7D-604C-9E03-BF68404F6D02}" destId="{347E79D9-DD2A-CB47-A83F-A88023F3AD3B}" srcOrd="0" destOrd="0" presId="urn:microsoft.com/office/officeart/2005/8/layout/pList1"/>
    <dgm:cxn modelId="{78A4CE67-CE54-7940-ADAF-EB8373E088DF}" type="presParOf" srcId="{828D6BB9-7E7D-604C-9E03-BF68404F6D02}" destId="{7801DD3E-503D-CB44-8175-81C38B9BA99E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7CDB585-D518-3F4D-8B85-C1C26F3D2687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3D5665EE-6C10-5D42-8363-627D951BCC1D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DBEAB64E-4E89-FA43-97D1-D93AA28BB161}" type="parTrans" cxnId="{7713F7E9-5CA6-564B-99A7-BA606D586A2D}">
      <dgm:prSet/>
      <dgm:spPr/>
      <dgm:t>
        <a:bodyPr/>
        <a:lstStyle/>
        <a:p>
          <a:endParaRPr lang="en-US"/>
        </a:p>
      </dgm:t>
    </dgm:pt>
    <dgm:pt modelId="{CA43D512-5D7B-5944-BFB1-B9457EDE9B6D}" type="sibTrans" cxnId="{7713F7E9-5CA6-564B-99A7-BA606D586A2D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96263CB8-CF73-7742-AFFE-C3C09F6A8797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E1E50EC1-C74C-6C4A-83A5-53D32F0106F9}" type="parTrans" cxnId="{4D8C02F4-95FC-4D4E-9C3C-044865711B04}">
      <dgm:prSet/>
      <dgm:spPr/>
      <dgm:t>
        <a:bodyPr/>
        <a:lstStyle/>
        <a:p>
          <a:endParaRPr lang="en-US"/>
        </a:p>
      </dgm:t>
    </dgm:pt>
    <dgm:pt modelId="{208D9361-59AD-D94A-BD46-EDF0A3AA5171}" type="sibTrans" cxnId="{4D8C02F4-95FC-4D4E-9C3C-044865711B04}">
      <dgm:prSet/>
      <dgm:spPr/>
      <dgm:t>
        <a:bodyPr/>
        <a:lstStyle/>
        <a:p>
          <a:endParaRPr lang="en-US"/>
        </a:p>
      </dgm:t>
    </dgm:pt>
    <dgm:pt modelId="{90CF657A-BE5C-854A-A754-6CF908316A48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70531FAE-E364-E345-AEF7-C2DA902D4587}" type="parTrans" cxnId="{3804A13F-E0D6-CE4B-8BF7-2F873838D3A0}">
      <dgm:prSet/>
      <dgm:spPr/>
      <dgm:t>
        <a:bodyPr/>
        <a:lstStyle/>
        <a:p>
          <a:endParaRPr lang="en-US"/>
        </a:p>
      </dgm:t>
    </dgm:pt>
    <dgm:pt modelId="{9076923F-0FAB-A148-8045-7D7B599C3CEE}" type="sibTrans" cxnId="{3804A13F-E0D6-CE4B-8BF7-2F873838D3A0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 v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D1E58277-F8D3-CE43-8B67-0DF4B97370F5}">
      <dgm:prSet phldrT="[Text]"/>
      <dgm:spPr/>
      <dgm:t>
        <a:bodyPr/>
        <a:lstStyle/>
        <a:p>
          <a:r>
            <a:rPr lang="en-US" dirty="0" smtClean="0"/>
            <a:t>Item^</a:t>
          </a:r>
          <a:endParaRPr lang="en-US" dirty="0"/>
        </a:p>
      </dgm:t>
    </dgm:pt>
    <dgm:pt modelId="{9CA53BF0-F75A-B449-B182-8D3190C11738}" type="parTrans" cxnId="{75577705-B0D1-3348-8E2B-FC7F81C83A62}">
      <dgm:prSet/>
      <dgm:spPr/>
      <dgm:t>
        <a:bodyPr/>
        <a:lstStyle/>
        <a:p>
          <a:endParaRPr lang="en-US"/>
        </a:p>
      </dgm:t>
    </dgm:pt>
    <dgm:pt modelId="{FD774A06-ED85-5C42-8536-CAA16D339FD4}" type="sibTrans" cxnId="{75577705-B0D1-3348-8E2B-FC7F81C83A62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691F3946-E4FA-9944-9057-5A5A6DDA4468}" type="pres">
      <dgm:prSet presAssocID="{208B0E23-23D4-0C49-B7BA-CF4C7746B1F5}" presName="balance_33" presStyleLbl="alignAccFollowNode1" presStyleIdx="3" presStyleCnt="4">
        <dgm:presLayoutVars>
          <dgm:bulletEnabled val="1"/>
        </dgm:presLayoutVars>
      </dgm:prSet>
      <dgm:spPr/>
    </dgm:pt>
    <dgm:pt modelId="{1455DC2C-C557-BB4D-B064-E30E4F5B9523}" type="pres">
      <dgm:prSet presAssocID="{208B0E23-23D4-0C49-B7BA-CF4C7746B1F5}" presName="right_33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B257F1-AC3E-394F-9660-9878C2068C3A}" type="pres">
      <dgm:prSet presAssocID="{208B0E23-23D4-0C49-B7BA-CF4C7746B1F5}" presName="right_33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AC4C93-0ED6-3C43-9EE6-363FE11240DF}" type="pres">
      <dgm:prSet presAssocID="{208B0E23-23D4-0C49-B7BA-CF4C7746B1F5}" presName="right_33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93B5E6-2C3F-0047-B5FE-B95BA37D5995}" type="pres">
      <dgm:prSet presAssocID="{208B0E23-23D4-0C49-B7BA-CF4C7746B1F5}" presName="left_33_1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1A8252-34C9-2C4E-93F2-2B26CFCAAC8E}" type="pres">
      <dgm:prSet presAssocID="{208B0E23-23D4-0C49-B7BA-CF4C7746B1F5}" presName="left_33_2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1BF16-8E47-3941-864D-9B4DAF1AB665}" type="pres">
      <dgm:prSet presAssocID="{208B0E23-23D4-0C49-B7BA-CF4C7746B1F5}" presName="left_33_3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C7E68159-083F-0248-8AC2-7DDB480A405E}" type="presOf" srcId="{D1E58277-F8D3-CE43-8B67-0DF4B97370F5}" destId="{05C1BF16-8E47-3941-864D-9B4DAF1AB665}" srcOrd="0" destOrd="0" presId="urn:microsoft.com/office/officeart/2005/8/layout/balance1"/>
    <dgm:cxn modelId="{4D8C02F4-95FC-4D4E-9C3C-044865711B04}" srcId="{0FB09642-4FEF-B940-946C-7FF784938AE0}" destId="{96263CB8-CF73-7742-AFFE-C3C09F6A8797}" srcOrd="0" destOrd="0" parTransId="{E1E50EC1-C74C-6C4A-83A5-53D32F0106F9}" sibTransId="{208D9361-59AD-D94A-BD46-EDF0A3AA5171}"/>
    <dgm:cxn modelId="{28EB53B6-F580-984E-94F3-6E9270CA3477}" srcId="{0FB09642-4FEF-B940-946C-7FF784938AE0}" destId="{3B5706FA-1667-6842-804E-E3A92279AA8D}" srcOrd="2" destOrd="0" parTransId="{191E0F85-1044-F848-8BFA-22FA38DD6162}" sibTransId="{A8F73FBF-7625-0842-B3DB-57B3C4579E26}"/>
    <dgm:cxn modelId="{905ED6F8-CD99-8B47-A4C3-C37BE8DDC197}" type="presOf" srcId="{90CF657A-BE5C-854A-A754-6CF908316A48}" destId="{99B257F1-AC3E-394F-9660-9878C2068C3A}" srcOrd="0" destOrd="0" presId="urn:microsoft.com/office/officeart/2005/8/layout/balance1"/>
    <dgm:cxn modelId="{06DDD052-8D9D-414F-9A15-F857A8A5BFF4}" type="presOf" srcId="{3B5706FA-1667-6842-804E-E3A92279AA8D}" destId="{69AC4C93-0ED6-3C43-9EE6-363FE11240DF}" srcOrd="0" destOrd="0" presId="urn:microsoft.com/office/officeart/2005/8/layout/balance1"/>
    <dgm:cxn modelId="{75577705-B0D1-3348-8E2B-FC7F81C83A62}" srcId="{FE4EB827-9565-7044-B0EC-C5902A69DCAF}" destId="{D1E58277-F8D3-CE43-8B67-0DF4B97370F5}" srcOrd="2" destOrd="0" parTransId="{9CA53BF0-F75A-B449-B182-8D3190C11738}" sibTransId="{FD774A06-ED85-5C42-8536-CAA16D339FD4}"/>
    <dgm:cxn modelId="{83269559-6EE5-D145-932A-7CA4BA3F2378}" type="presOf" srcId="{208B0E23-23D4-0C49-B7BA-CF4C7746B1F5}" destId="{A8C89937-C0B2-624B-9327-0043B940249F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DD53D55F-4C2F-BF49-AAE8-0B7B69D6CC0F}" type="presOf" srcId="{0FB09642-4FEF-B940-946C-7FF784938AE0}" destId="{3052B7B0-1596-5C42-AFE6-35F9E96A8D50}" srcOrd="0" destOrd="0" presId="urn:microsoft.com/office/officeart/2005/8/layout/balance1"/>
    <dgm:cxn modelId="{7713F7E9-5CA6-564B-99A7-BA606D586A2D}" srcId="{FE4EB827-9565-7044-B0EC-C5902A69DCAF}" destId="{3D5665EE-6C10-5D42-8363-627D951BCC1D}" srcOrd="1" destOrd="0" parTransId="{DBEAB64E-4E89-FA43-97D1-D93AA28BB161}" sibTransId="{CA43D512-5D7B-5944-BFB1-B9457EDE9B6D}"/>
    <dgm:cxn modelId="{3804A13F-E0D6-CE4B-8BF7-2F873838D3A0}" srcId="{0FB09642-4FEF-B940-946C-7FF784938AE0}" destId="{90CF657A-BE5C-854A-A754-6CF908316A48}" srcOrd="1" destOrd="0" parTransId="{70531FAE-E364-E345-AEF7-C2DA902D4587}" sibTransId="{9076923F-0FAB-A148-8045-7D7B599C3CEE}"/>
    <dgm:cxn modelId="{6ECE6A31-8DCA-0249-8B2A-6A8625999529}" type="presOf" srcId="{3D5665EE-6C10-5D42-8363-627D951BCC1D}" destId="{821A8252-34C9-2C4E-93F2-2B26CFCAAC8E}" srcOrd="0" destOrd="0" presId="urn:microsoft.com/office/officeart/2005/8/layout/balance1"/>
    <dgm:cxn modelId="{95D5A5C6-3EFC-D74F-A914-177545B82B33}" type="presOf" srcId="{662E54C0-722D-A94E-87AB-93B0030082AB}" destId="{EF93B5E6-2C3F-0047-B5FE-B95BA37D5995}" srcOrd="0" destOrd="0" presId="urn:microsoft.com/office/officeart/2005/8/layout/balance1"/>
    <dgm:cxn modelId="{605B9E6F-9CD1-F140-8810-C0AF7D073D0B}" type="presOf" srcId="{FE4EB827-9565-7044-B0EC-C5902A69DCAF}" destId="{8F8A4724-1BB2-284B-BE7E-77B47EF14E6D}" srcOrd="0" destOrd="0" presId="urn:microsoft.com/office/officeart/2005/8/layout/balance1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6B3FEF68-96A2-B849-9B2A-26B8AD729A62}" type="presOf" srcId="{96263CB8-CF73-7742-AFFE-C3C09F6A8797}" destId="{1455DC2C-C557-BB4D-B064-E30E4F5B9523}" srcOrd="0" destOrd="0" presId="urn:microsoft.com/office/officeart/2005/8/layout/balance1"/>
    <dgm:cxn modelId="{598DD20A-6CD7-5D41-B7F7-1E5039D56EB1}" type="presParOf" srcId="{A8C89937-C0B2-624B-9327-0043B940249F}" destId="{6A6738FE-9193-2B4A-B7AD-4F3F2750FF4E}" srcOrd="0" destOrd="0" presId="urn:microsoft.com/office/officeart/2005/8/layout/balance1"/>
    <dgm:cxn modelId="{85F9EC0F-AD42-E549-9D47-62653827CB99}" type="presParOf" srcId="{A8C89937-C0B2-624B-9327-0043B940249F}" destId="{EA339AE0-ABB4-5E42-9A9B-482699E67A1A}" srcOrd="1" destOrd="0" presId="urn:microsoft.com/office/officeart/2005/8/layout/balance1"/>
    <dgm:cxn modelId="{620F9415-D535-D34A-B5F6-7AF0CC57BB54}" type="presParOf" srcId="{EA339AE0-ABB4-5E42-9A9B-482699E67A1A}" destId="{8F8A4724-1BB2-284B-BE7E-77B47EF14E6D}" srcOrd="0" destOrd="0" presId="urn:microsoft.com/office/officeart/2005/8/layout/balance1"/>
    <dgm:cxn modelId="{8D157E5C-B0F1-704F-A599-7FFEEFB8CAB9}" type="presParOf" srcId="{EA339AE0-ABB4-5E42-9A9B-482699E67A1A}" destId="{3052B7B0-1596-5C42-AFE6-35F9E96A8D50}" srcOrd="1" destOrd="0" presId="urn:microsoft.com/office/officeart/2005/8/layout/balance1"/>
    <dgm:cxn modelId="{BE1CC091-677D-8C4A-9576-78FEEAB781D4}" type="presParOf" srcId="{A8C89937-C0B2-624B-9327-0043B940249F}" destId="{E7ED4FF3-64B7-2446-BFD6-441060CF8538}" srcOrd="2" destOrd="0" presId="urn:microsoft.com/office/officeart/2005/8/layout/balance1"/>
    <dgm:cxn modelId="{73EF8298-3A0D-504E-8010-0CDF0311A9D8}" type="presParOf" srcId="{E7ED4FF3-64B7-2446-BFD6-441060CF8538}" destId="{2AFAD593-3BCB-BE4A-8D11-3C2D35E0BFD3}" srcOrd="0" destOrd="0" presId="urn:microsoft.com/office/officeart/2005/8/layout/balance1"/>
    <dgm:cxn modelId="{479FA8A8-1265-CC4B-930A-8CE50DAC0B82}" type="presParOf" srcId="{E7ED4FF3-64B7-2446-BFD6-441060CF8538}" destId="{CD283B55-AC8A-A545-804F-1F0CCE4C9481}" srcOrd="1" destOrd="0" presId="urn:microsoft.com/office/officeart/2005/8/layout/balance1"/>
    <dgm:cxn modelId="{4AA76C6B-CE8B-EA48-AE68-14BB19A3B101}" type="presParOf" srcId="{E7ED4FF3-64B7-2446-BFD6-441060CF8538}" destId="{691F3946-E4FA-9944-9057-5A5A6DDA4468}" srcOrd="2" destOrd="0" presId="urn:microsoft.com/office/officeart/2005/8/layout/balance1"/>
    <dgm:cxn modelId="{1D73293D-D0AB-1D46-AE60-F2D1809F85B6}" type="presParOf" srcId="{E7ED4FF3-64B7-2446-BFD6-441060CF8538}" destId="{1455DC2C-C557-BB4D-B064-E30E4F5B9523}" srcOrd="3" destOrd="0" presId="urn:microsoft.com/office/officeart/2005/8/layout/balance1"/>
    <dgm:cxn modelId="{96EA2D3D-E182-534A-BE9E-ABCE7400578C}" type="presParOf" srcId="{E7ED4FF3-64B7-2446-BFD6-441060CF8538}" destId="{99B257F1-AC3E-394F-9660-9878C2068C3A}" srcOrd="4" destOrd="0" presId="urn:microsoft.com/office/officeart/2005/8/layout/balance1"/>
    <dgm:cxn modelId="{83F1B4BB-EF62-1042-B0DA-375FF4492A67}" type="presParOf" srcId="{E7ED4FF3-64B7-2446-BFD6-441060CF8538}" destId="{69AC4C93-0ED6-3C43-9EE6-363FE11240DF}" srcOrd="5" destOrd="0" presId="urn:microsoft.com/office/officeart/2005/8/layout/balance1"/>
    <dgm:cxn modelId="{127C0E2E-8C33-4C42-8652-9F5C916A2E9C}" type="presParOf" srcId="{E7ED4FF3-64B7-2446-BFD6-441060CF8538}" destId="{EF93B5E6-2C3F-0047-B5FE-B95BA37D5995}" srcOrd="6" destOrd="0" presId="urn:microsoft.com/office/officeart/2005/8/layout/balance1"/>
    <dgm:cxn modelId="{8DE897FC-73A1-2740-8857-13907D3D28C3}" type="presParOf" srcId="{E7ED4FF3-64B7-2446-BFD6-441060CF8538}" destId="{821A8252-34C9-2C4E-93F2-2B26CFCAAC8E}" srcOrd="7" destOrd="0" presId="urn:microsoft.com/office/officeart/2005/8/layout/balance1"/>
    <dgm:cxn modelId="{CE00DBC7-722A-234B-91CD-BF16CA5DEFF0}" type="presParOf" srcId="{E7ED4FF3-64B7-2446-BFD6-441060CF8538}" destId="{05C1BF16-8E47-3941-864D-9B4DAF1AB665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0E488-D476-E641-8AD8-9709147BA0B9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08B0E23-23D4-0C49-B7BA-CF4C7746B1F5}" type="doc">
      <dgm:prSet loTypeId="urn:microsoft.com/office/officeart/2005/8/layout/balanc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EB827-9565-7044-B0EC-C5902A69DCAF}">
      <dgm:prSet phldrT="[Text]"/>
      <dgm:spPr/>
      <dgm:t>
        <a:bodyPr/>
        <a:lstStyle/>
        <a:p>
          <a:r>
            <a:rPr lang="en-US" dirty="0" smtClean="0"/>
            <a:t>Hero</a:t>
          </a:r>
          <a:endParaRPr lang="en-US" dirty="0"/>
        </a:p>
      </dgm:t>
    </dgm:pt>
    <dgm:pt modelId="{A829016B-8756-FC4D-A759-724865E53F87}" type="parTrans" cxnId="{AF5AFC7E-2D45-6443-B92F-61F94B172FFC}">
      <dgm:prSet/>
      <dgm:spPr/>
      <dgm:t>
        <a:bodyPr/>
        <a:lstStyle/>
        <a:p>
          <a:endParaRPr lang="en-US"/>
        </a:p>
      </dgm:t>
    </dgm:pt>
    <dgm:pt modelId="{03A4CA6B-06C5-3D40-9C12-662EB4C6FD59}" type="sibTrans" cxnId="{AF5AFC7E-2D45-6443-B92F-61F94B172FFC}">
      <dgm:prSet/>
      <dgm:spPr/>
      <dgm:t>
        <a:bodyPr/>
        <a:lstStyle/>
        <a:p>
          <a:endParaRPr lang="en-US"/>
        </a:p>
      </dgm:t>
    </dgm:pt>
    <dgm:pt modelId="{662E54C0-722D-A94E-87AB-93B0030082AB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C6618645-D9A9-8643-9221-DC187FF1B002}" type="parTrans" cxnId="{87FCE4B3-17B1-1647-9AFF-BB082754F12F}">
      <dgm:prSet/>
      <dgm:spPr/>
      <dgm:t>
        <a:bodyPr/>
        <a:lstStyle/>
        <a:p>
          <a:endParaRPr lang="en-US"/>
        </a:p>
      </dgm:t>
    </dgm:pt>
    <dgm:pt modelId="{62AD1153-3BF8-D546-BD6B-070C2B8A3B06}" type="sibTrans" cxnId="{87FCE4B3-17B1-1647-9AFF-BB082754F12F}">
      <dgm:prSet/>
      <dgm:spPr/>
      <dgm:t>
        <a:bodyPr/>
        <a:lstStyle/>
        <a:p>
          <a:endParaRPr lang="en-US"/>
        </a:p>
      </dgm:t>
    </dgm:pt>
    <dgm:pt modelId="{3D5665EE-6C10-5D42-8363-627D951BCC1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DBEAB64E-4E89-FA43-97D1-D93AA28BB161}" type="parTrans" cxnId="{7713F7E9-5CA6-564B-99A7-BA606D586A2D}">
      <dgm:prSet/>
      <dgm:spPr/>
      <dgm:t>
        <a:bodyPr/>
        <a:lstStyle/>
        <a:p>
          <a:endParaRPr lang="en-US"/>
        </a:p>
      </dgm:t>
    </dgm:pt>
    <dgm:pt modelId="{CA43D512-5D7B-5944-BFB1-B9457EDE9B6D}" type="sibTrans" cxnId="{7713F7E9-5CA6-564B-99A7-BA606D586A2D}">
      <dgm:prSet/>
      <dgm:spPr/>
      <dgm:t>
        <a:bodyPr/>
        <a:lstStyle/>
        <a:p>
          <a:endParaRPr lang="en-US"/>
        </a:p>
      </dgm:t>
    </dgm:pt>
    <dgm:pt modelId="{0FB09642-4FEF-B940-946C-7FF784938AE0}">
      <dgm:prSet phldrT="[Text]"/>
      <dgm:spPr/>
      <dgm:t>
        <a:bodyPr/>
        <a:lstStyle/>
        <a:p>
          <a:r>
            <a:rPr lang="en-US" dirty="0" smtClean="0"/>
            <a:t>Villain</a:t>
          </a:r>
          <a:endParaRPr lang="en-US" dirty="0"/>
        </a:p>
      </dgm:t>
    </dgm:pt>
    <dgm:pt modelId="{4CA41981-D8C7-F446-9849-FAF9FE01CD9A}" type="parTrans" cxnId="{02B843B0-EEE1-684A-AEEB-068DA6A7B4BC}">
      <dgm:prSet/>
      <dgm:spPr/>
      <dgm:t>
        <a:bodyPr/>
        <a:lstStyle/>
        <a:p>
          <a:endParaRPr lang="en-US"/>
        </a:p>
      </dgm:t>
    </dgm:pt>
    <dgm:pt modelId="{29050499-A784-F549-AF9B-539289EEA181}" type="sibTrans" cxnId="{02B843B0-EEE1-684A-AEEB-068DA6A7B4BC}">
      <dgm:prSet/>
      <dgm:spPr/>
      <dgm:t>
        <a:bodyPr/>
        <a:lstStyle/>
        <a:p>
          <a:endParaRPr lang="en-US"/>
        </a:p>
      </dgm:t>
    </dgm:pt>
    <dgm:pt modelId="{3B5706FA-1667-6842-804E-E3A92279AA8D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191E0F85-1044-F848-8BFA-22FA38DD6162}" type="parTrans" cxnId="{28EB53B6-F580-984E-94F3-6E9270CA3477}">
      <dgm:prSet/>
      <dgm:spPr/>
      <dgm:t>
        <a:bodyPr/>
        <a:lstStyle/>
        <a:p>
          <a:endParaRPr lang="en-US"/>
        </a:p>
      </dgm:t>
    </dgm:pt>
    <dgm:pt modelId="{A8F73FBF-7625-0842-B3DB-57B3C4579E26}" type="sibTrans" cxnId="{28EB53B6-F580-984E-94F3-6E9270CA3477}">
      <dgm:prSet/>
      <dgm:spPr/>
      <dgm:t>
        <a:bodyPr/>
        <a:lstStyle/>
        <a:p>
          <a:endParaRPr lang="en-US"/>
        </a:p>
      </dgm:t>
    </dgm:pt>
    <dgm:pt modelId="{D1E58277-F8D3-CE43-8B67-0DF4B97370F5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9CA53BF0-F75A-B449-B182-8D3190C11738}" type="parTrans" cxnId="{75577705-B0D1-3348-8E2B-FC7F81C83A62}">
      <dgm:prSet/>
      <dgm:spPr/>
      <dgm:t>
        <a:bodyPr/>
        <a:lstStyle/>
        <a:p>
          <a:endParaRPr lang="en-US"/>
        </a:p>
      </dgm:t>
    </dgm:pt>
    <dgm:pt modelId="{FD774A06-ED85-5C42-8536-CAA16D339FD4}" type="sibTrans" cxnId="{75577705-B0D1-3348-8E2B-FC7F81C83A62}">
      <dgm:prSet/>
      <dgm:spPr/>
      <dgm:t>
        <a:bodyPr/>
        <a:lstStyle/>
        <a:p>
          <a:endParaRPr lang="en-US"/>
        </a:p>
      </dgm:t>
    </dgm:pt>
    <dgm:pt modelId="{C92F4D31-DB21-2B45-9801-11D3FDCA22FB}">
      <dgm:prSet phldrT="[Text]"/>
      <dgm:spPr/>
      <dgm:t>
        <a:bodyPr/>
        <a:lstStyle/>
        <a:p>
          <a:r>
            <a:rPr lang="en-US" dirty="0" smtClean="0"/>
            <a:t>Item</a:t>
          </a:r>
          <a:endParaRPr lang="en-US" dirty="0"/>
        </a:p>
      </dgm:t>
    </dgm:pt>
    <dgm:pt modelId="{864C10C7-913A-E741-8FE4-BAA0EF60E680}" type="parTrans" cxnId="{2014185B-2CDD-024C-B877-B464EBA49860}">
      <dgm:prSet/>
      <dgm:spPr/>
      <dgm:t>
        <a:bodyPr/>
        <a:lstStyle/>
        <a:p>
          <a:endParaRPr lang="en-US"/>
        </a:p>
      </dgm:t>
    </dgm:pt>
    <dgm:pt modelId="{14351B52-A2A4-AC4A-B911-96E0693DA034}" type="sibTrans" cxnId="{2014185B-2CDD-024C-B877-B464EBA49860}">
      <dgm:prSet/>
      <dgm:spPr/>
      <dgm:t>
        <a:bodyPr/>
        <a:lstStyle/>
        <a:p>
          <a:endParaRPr lang="en-US"/>
        </a:p>
      </dgm:t>
    </dgm:pt>
    <dgm:pt modelId="{A8C89937-C0B2-624B-9327-0043B940249F}" type="pres">
      <dgm:prSet presAssocID="{208B0E23-23D4-0C49-B7BA-CF4C7746B1F5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6738FE-9193-2B4A-B7AD-4F3F2750FF4E}" type="pres">
      <dgm:prSet presAssocID="{208B0E23-23D4-0C49-B7BA-CF4C7746B1F5}" presName="dummyMaxCanvas" presStyleCnt="0"/>
      <dgm:spPr/>
    </dgm:pt>
    <dgm:pt modelId="{EA339AE0-ABB4-5E42-9A9B-482699E67A1A}" type="pres">
      <dgm:prSet presAssocID="{208B0E23-23D4-0C49-B7BA-CF4C7746B1F5}" presName="parentComposite" presStyleCnt="0"/>
      <dgm:spPr/>
    </dgm:pt>
    <dgm:pt modelId="{8F8A4724-1BB2-284B-BE7E-77B47EF14E6D}" type="pres">
      <dgm:prSet presAssocID="{208B0E23-23D4-0C49-B7BA-CF4C7746B1F5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3052B7B0-1596-5C42-AFE6-35F9E96A8D50}" type="pres">
      <dgm:prSet presAssocID="{208B0E23-23D4-0C49-B7BA-CF4C7746B1F5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E7ED4FF3-64B7-2446-BFD6-441060CF8538}" type="pres">
      <dgm:prSet presAssocID="{208B0E23-23D4-0C49-B7BA-CF4C7746B1F5}" presName="childrenComposite" presStyleCnt="0"/>
      <dgm:spPr/>
    </dgm:pt>
    <dgm:pt modelId="{2AFAD593-3BCB-BE4A-8D11-3C2D35E0BFD3}" type="pres">
      <dgm:prSet presAssocID="{208B0E23-23D4-0C49-B7BA-CF4C7746B1F5}" presName="dummyMaxCanvas_ChildArea" presStyleCnt="0"/>
      <dgm:spPr/>
    </dgm:pt>
    <dgm:pt modelId="{CD283B55-AC8A-A545-804F-1F0CCE4C9481}" type="pres">
      <dgm:prSet presAssocID="{208B0E23-23D4-0C49-B7BA-CF4C7746B1F5}" presName="fulcrum" presStyleLbl="alignAccFollowNode1" presStyleIdx="2" presStyleCnt="4"/>
      <dgm:spPr/>
    </dgm:pt>
    <dgm:pt modelId="{5D58CEF6-F39D-D549-BAA0-DB7D3B11A431}" type="pres">
      <dgm:prSet presAssocID="{208B0E23-23D4-0C49-B7BA-CF4C7746B1F5}" presName="balance_32" presStyleLbl="alignAccFollowNode1" presStyleIdx="3" presStyleCnt="4">
        <dgm:presLayoutVars>
          <dgm:bulletEnabled val="1"/>
        </dgm:presLayoutVars>
      </dgm:prSet>
      <dgm:spPr/>
    </dgm:pt>
    <dgm:pt modelId="{9B726BA1-81D9-4D4D-9993-04934FDEAB07}" type="pres">
      <dgm:prSet presAssocID="{208B0E23-23D4-0C49-B7BA-CF4C7746B1F5}" presName="left_32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E0EBB0-F1A8-4442-8202-866BA2E8BECF}" type="pres">
      <dgm:prSet presAssocID="{208B0E23-23D4-0C49-B7BA-CF4C7746B1F5}" presName="left_32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03B4E7-CC5A-3642-8718-9E3A03018879}" type="pres">
      <dgm:prSet presAssocID="{208B0E23-23D4-0C49-B7BA-CF4C7746B1F5}" presName="left_32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CB339F-BA87-D347-A955-CD0956881A61}" type="pres">
      <dgm:prSet presAssocID="{208B0E23-23D4-0C49-B7BA-CF4C7746B1F5}" presName="right_32_1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ED94E9-6680-D349-ADCA-1B7EACB7165D}" type="pres">
      <dgm:prSet presAssocID="{208B0E23-23D4-0C49-B7BA-CF4C7746B1F5}" presName="right_32_2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5AFC7E-2D45-6443-B92F-61F94B172FFC}" srcId="{208B0E23-23D4-0C49-B7BA-CF4C7746B1F5}" destId="{FE4EB827-9565-7044-B0EC-C5902A69DCAF}" srcOrd="0" destOrd="0" parTransId="{A829016B-8756-FC4D-A759-724865E53F87}" sibTransId="{03A4CA6B-06C5-3D40-9C12-662EB4C6FD59}"/>
    <dgm:cxn modelId="{86CDAAA5-78F1-414A-BC99-6628B8EE5EF4}" type="presOf" srcId="{0FB09642-4FEF-B940-946C-7FF784938AE0}" destId="{3052B7B0-1596-5C42-AFE6-35F9E96A8D50}" srcOrd="0" destOrd="0" presId="urn:microsoft.com/office/officeart/2005/8/layout/balance1"/>
    <dgm:cxn modelId="{0D00C9FC-3406-5545-9AC3-B8E54D195F79}" type="presOf" srcId="{FE4EB827-9565-7044-B0EC-C5902A69DCAF}" destId="{8F8A4724-1BB2-284B-BE7E-77B47EF14E6D}" srcOrd="0" destOrd="0" presId="urn:microsoft.com/office/officeart/2005/8/layout/balance1"/>
    <dgm:cxn modelId="{DD27D61A-3AC4-AD4B-BF55-975A48359772}" type="presOf" srcId="{C92F4D31-DB21-2B45-9801-11D3FDCA22FB}" destId="{65CB339F-BA87-D347-A955-CD0956881A61}" srcOrd="0" destOrd="0" presId="urn:microsoft.com/office/officeart/2005/8/layout/balance1"/>
    <dgm:cxn modelId="{B6EB0FAA-C7DF-7949-9796-84B2A15576C7}" type="presOf" srcId="{D1E58277-F8D3-CE43-8B67-0DF4B97370F5}" destId="{6F03B4E7-CC5A-3642-8718-9E3A03018879}" srcOrd="0" destOrd="0" presId="urn:microsoft.com/office/officeart/2005/8/layout/balance1"/>
    <dgm:cxn modelId="{1484AE23-1E4A-5646-A328-B509D4F3A39C}" type="presOf" srcId="{3D5665EE-6C10-5D42-8363-627D951BCC1D}" destId="{BFE0EBB0-F1A8-4442-8202-866BA2E8BECF}" srcOrd="0" destOrd="0" presId="urn:microsoft.com/office/officeart/2005/8/layout/balance1"/>
    <dgm:cxn modelId="{9783C849-4DD3-8A44-8872-4D6EF215D4D4}" type="presOf" srcId="{662E54C0-722D-A94E-87AB-93B0030082AB}" destId="{9B726BA1-81D9-4D4D-9993-04934FDEAB07}" srcOrd="0" destOrd="0" presId="urn:microsoft.com/office/officeart/2005/8/layout/balance1"/>
    <dgm:cxn modelId="{7713F7E9-5CA6-564B-99A7-BA606D586A2D}" srcId="{FE4EB827-9565-7044-B0EC-C5902A69DCAF}" destId="{3D5665EE-6C10-5D42-8363-627D951BCC1D}" srcOrd="1" destOrd="0" parTransId="{DBEAB64E-4E89-FA43-97D1-D93AA28BB161}" sibTransId="{CA43D512-5D7B-5944-BFB1-B9457EDE9B6D}"/>
    <dgm:cxn modelId="{F261D99E-9E11-C343-A1B7-EF2F5A60A4FD}" type="presOf" srcId="{3B5706FA-1667-6842-804E-E3A92279AA8D}" destId="{5FED94E9-6680-D349-ADCA-1B7EACB7165D}" srcOrd="0" destOrd="0" presId="urn:microsoft.com/office/officeart/2005/8/layout/balance1"/>
    <dgm:cxn modelId="{02B843B0-EEE1-684A-AEEB-068DA6A7B4BC}" srcId="{208B0E23-23D4-0C49-B7BA-CF4C7746B1F5}" destId="{0FB09642-4FEF-B940-946C-7FF784938AE0}" srcOrd="1" destOrd="0" parTransId="{4CA41981-D8C7-F446-9849-FAF9FE01CD9A}" sibTransId="{29050499-A784-F549-AF9B-539289EEA181}"/>
    <dgm:cxn modelId="{28EB53B6-F580-984E-94F3-6E9270CA3477}" srcId="{0FB09642-4FEF-B940-946C-7FF784938AE0}" destId="{3B5706FA-1667-6842-804E-E3A92279AA8D}" srcOrd="1" destOrd="0" parTransId="{191E0F85-1044-F848-8BFA-22FA38DD6162}" sibTransId="{A8F73FBF-7625-0842-B3DB-57B3C4579E26}"/>
    <dgm:cxn modelId="{93E25EC2-9F6D-B547-B593-EC1815C68C17}" type="presOf" srcId="{208B0E23-23D4-0C49-B7BA-CF4C7746B1F5}" destId="{A8C89937-C0B2-624B-9327-0043B940249F}" srcOrd="0" destOrd="0" presId="urn:microsoft.com/office/officeart/2005/8/layout/balance1"/>
    <dgm:cxn modelId="{87FCE4B3-17B1-1647-9AFF-BB082754F12F}" srcId="{FE4EB827-9565-7044-B0EC-C5902A69DCAF}" destId="{662E54C0-722D-A94E-87AB-93B0030082AB}" srcOrd="0" destOrd="0" parTransId="{C6618645-D9A9-8643-9221-DC187FF1B002}" sibTransId="{62AD1153-3BF8-D546-BD6B-070C2B8A3B06}"/>
    <dgm:cxn modelId="{2014185B-2CDD-024C-B877-B464EBA49860}" srcId="{0FB09642-4FEF-B940-946C-7FF784938AE0}" destId="{C92F4D31-DB21-2B45-9801-11D3FDCA22FB}" srcOrd="0" destOrd="0" parTransId="{864C10C7-913A-E741-8FE4-BAA0EF60E680}" sibTransId="{14351B52-A2A4-AC4A-B911-96E0693DA034}"/>
    <dgm:cxn modelId="{75577705-B0D1-3348-8E2B-FC7F81C83A62}" srcId="{FE4EB827-9565-7044-B0EC-C5902A69DCAF}" destId="{D1E58277-F8D3-CE43-8B67-0DF4B97370F5}" srcOrd="2" destOrd="0" parTransId="{9CA53BF0-F75A-B449-B182-8D3190C11738}" sibTransId="{FD774A06-ED85-5C42-8536-CAA16D339FD4}"/>
    <dgm:cxn modelId="{06C78DA5-1A37-C14C-9EC5-585FFB22A94F}" type="presParOf" srcId="{A8C89937-C0B2-624B-9327-0043B940249F}" destId="{6A6738FE-9193-2B4A-B7AD-4F3F2750FF4E}" srcOrd="0" destOrd="0" presId="urn:microsoft.com/office/officeart/2005/8/layout/balance1"/>
    <dgm:cxn modelId="{FD0CF435-DC7C-0C4C-8EC5-A86B91D5E66B}" type="presParOf" srcId="{A8C89937-C0B2-624B-9327-0043B940249F}" destId="{EA339AE0-ABB4-5E42-9A9B-482699E67A1A}" srcOrd="1" destOrd="0" presId="urn:microsoft.com/office/officeart/2005/8/layout/balance1"/>
    <dgm:cxn modelId="{18D31C96-1B2A-BD42-AFC5-2340AA025339}" type="presParOf" srcId="{EA339AE0-ABB4-5E42-9A9B-482699E67A1A}" destId="{8F8A4724-1BB2-284B-BE7E-77B47EF14E6D}" srcOrd="0" destOrd="0" presId="urn:microsoft.com/office/officeart/2005/8/layout/balance1"/>
    <dgm:cxn modelId="{C778F9DE-EB4A-884E-8CCA-CBED2CF6C43B}" type="presParOf" srcId="{EA339AE0-ABB4-5E42-9A9B-482699E67A1A}" destId="{3052B7B0-1596-5C42-AFE6-35F9E96A8D50}" srcOrd="1" destOrd="0" presId="urn:microsoft.com/office/officeart/2005/8/layout/balance1"/>
    <dgm:cxn modelId="{C91F5D32-FA7F-2448-B5AB-BFDE367E30C1}" type="presParOf" srcId="{A8C89937-C0B2-624B-9327-0043B940249F}" destId="{E7ED4FF3-64B7-2446-BFD6-441060CF8538}" srcOrd="2" destOrd="0" presId="urn:microsoft.com/office/officeart/2005/8/layout/balance1"/>
    <dgm:cxn modelId="{65154570-729A-0B41-9482-7070B002B9AE}" type="presParOf" srcId="{E7ED4FF3-64B7-2446-BFD6-441060CF8538}" destId="{2AFAD593-3BCB-BE4A-8D11-3C2D35E0BFD3}" srcOrd="0" destOrd="0" presId="urn:microsoft.com/office/officeart/2005/8/layout/balance1"/>
    <dgm:cxn modelId="{25EDFC3A-E5A2-9E4C-AA8B-8554E4192945}" type="presParOf" srcId="{E7ED4FF3-64B7-2446-BFD6-441060CF8538}" destId="{CD283B55-AC8A-A545-804F-1F0CCE4C9481}" srcOrd="1" destOrd="0" presId="urn:microsoft.com/office/officeart/2005/8/layout/balance1"/>
    <dgm:cxn modelId="{925BA142-0655-CF4C-83DF-5D4773C4B772}" type="presParOf" srcId="{E7ED4FF3-64B7-2446-BFD6-441060CF8538}" destId="{5D58CEF6-F39D-D549-BAA0-DB7D3B11A431}" srcOrd="2" destOrd="0" presId="urn:microsoft.com/office/officeart/2005/8/layout/balance1"/>
    <dgm:cxn modelId="{E52E4F59-CC2C-BA46-ADFB-7BCD03051B11}" type="presParOf" srcId="{E7ED4FF3-64B7-2446-BFD6-441060CF8538}" destId="{9B726BA1-81D9-4D4D-9993-04934FDEAB07}" srcOrd="3" destOrd="0" presId="urn:microsoft.com/office/officeart/2005/8/layout/balance1"/>
    <dgm:cxn modelId="{876DD69B-0F38-6047-ABFF-2DA6298C55A7}" type="presParOf" srcId="{E7ED4FF3-64B7-2446-BFD6-441060CF8538}" destId="{BFE0EBB0-F1A8-4442-8202-866BA2E8BECF}" srcOrd="4" destOrd="0" presId="urn:microsoft.com/office/officeart/2005/8/layout/balance1"/>
    <dgm:cxn modelId="{33F90FCC-83E1-DF4A-B9C4-F0A7844F2B45}" type="presParOf" srcId="{E7ED4FF3-64B7-2446-BFD6-441060CF8538}" destId="{6F03B4E7-CC5A-3642-8718-9E3A03018879}" srcOrd="5" destOrd="0" presId="urn:microsoft.com/office/officeart/2005/8/layout/balance1"/>
    <dgm:cxn modelId="{987C4113-563F-C843-8F9A-9BFA186972DA}" type="presParOf" srcId="{E7ED4FF3-64B7-2446-BFD6-441060CF8538}" destId="{65CB339F-BA87-D347-A955-CD0956881A61}" srcOrd="6" destOrd="0" presId="urn:microsoft.com/office/officeart/2005/8/layout/balance1"/>
    <dgm:cxn modelId="{031D24AB-C0D3-084F-AA63-DB9D47A59CC2}" type="presParOf" srcId="{E7ED4FF3-64B7-2446-BFD6-441060CF8538}" destId="{5FED94E9-6680-D349-ADCA-1B7EACB7165D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8024BCA-48BA-1241-B477-EEA86E54A42C}" type="doc">
      <dgm:prSet loTypeId="urn:microsoft.com/office/officeart/2008/layout/HorizontalMultiLevelHierarchy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97C84C-EC40-6448-B5A5-80639763B340}" type="pres">
      <dgm:prSet presAssocID="{A8024BCA-48BA-1241-B477-EEA86E54A42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38A5E207-DB17-BC42-ADDA-551107253C6A}" type="presOf" srcId="{A8024BCA-48BA-1241-B477-EEA86E54A42C}" destId="{9997C84C-EC40-6448-B5A5-80639763B340}" srcOrd="0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4CA70C-67AF-6C4B-807F-9D24FC3FBFE9}">
      <dsp:nvSpPr>
        <dsp:cNvPr id="0" name=""/>
        <dsp:cNvSpPr/>
      </dsp:nvSpPr>
      <dsp:spPr>
        <a:xfrm>
          <a:off x="6300877" y="4256118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681"/>
              </a:lnTo>
              <a:lnTo>
                <a:pt x="1163559" y="188681"/>
              </a:lnTo>
              <a:lnTo>
                <a:pt x="1163559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AF6E10-9C8C-694E-8325-C12247BA893D}">
      <dsp:nvSpPr>
        <dsp:cNvPr id="0" name=""/>
        <dsp:cNvSpPr/>
      </dsp:nvSpPr>
      <dsp:spPr>
        <a:xfrm>
          <a:off x="6255157" y="4256118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73F0A5-885A-444C-B159-952F6175DB05}">
      <dsp:nvSpPr>
        <dsp:cNvPr id="0" name=""/>
        <dsp:cNvSpPr/>
      </dsp:nvSpPr>
      <dsp:spPr>
        <a:xfrm>
          <a:off x="5137317" y="4256118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1163559" y="0"/>
              </a:moveTo>
              <a:lnTo>
                <a:pt x="1163559" y="188681"/>
              </a:lnTo>
              <a:lnTo>
                <a:pt x="0" y="188681"/>
              </a:lnTo>
              <a:lnTo>
                <a:pt x="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7EC42D-25A7-F240-8429-221DB9127EE6}">
      <dsp:nvSpPr>
        <dsp:cNvPr id="0" name=""/>
        <dsp:cNvSpPr/>
      </dsp:nvSpPr>
      <dsp:spPr>
        <a:xfrm>
          <a:off x="6255157" y="3374721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45D727-CBAA-2848-B274-2587112F4E33}">
      <dsp:nvSpPr>
        <dsp:cNvPr id="0" name=""/>
        <dsp:cNvSpPr/>
      </dsp:nvSpPr>
      <dsp:spPr>
        <a:xfrm>
          <a:off x="5137317" y="2493325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681"/>
              </a:lnTo>
              <a:lnTo>
                <a:pt x="1163559" y="188681"/>
              </a:lnTo>
              <a:lnTo>
                <a:pt x="1163559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1A3D92-F4F7-3C44-820A-F12B433F32B8}">
      <dsp:nvSpPr>
        <dsp:cNvPr id="0" name=""/>
        <dsp:cNvSpPr/>
      </dsp:nvSpPr>
      <dsp:spPr>
        <a:xfrm>
          <a:off x="5091597" y="2493325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937776-D15D-CB42-9D2F-DC9A381D716E}">
      <dsp:nvSpPr>
        <dsp:cNvPr id="0" name=""/>
        <dsp:cNvSpPr/>
      </dsp:nvSpPr>
      <dsp:spPr>
        <a:xfrm>
          <a:off x="3973758" y="2493325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1163559" y="0"/>
              </a:moveTo>
              <a:lnTo>
                <a:pt x="1163559" y="188681"/>
              </a:lnTo>
              <a:lnTo>
                <a:pt x="0" y="188681"/>
              </a:lnTo>
              <a:lnTo>
                <a:pt x="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F85AB6-9C67-2449-9212-84800699B205}">
      <dsp:nvSpPr>
        <dsp:cNvPr id="0" name=""/>
        <dsp:cNvSpPr/>
      </dsp:nvSpPr>
      <dsp:spPr>
        <a:xfrm>
          <a:off x="3391978" y="1611929"/>
          <a:ext cx="1745339" cy="276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681"/>
              </a:lnTo>
              <a:lnTo>
                <a:pt x="1745339" y="188681"/>
              </a:lnTo>
              <a:lnTo>
                <a:pt x="1745339" y="27687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1FEDA2-E222-C84B-A26F-116A7411F1BC}">
      <dsp:nvSpPr>
        <dsp:cNvPr id="0" name=""/>
        <dsp:cNvSpPr/>
      </dsp:nvSpPr>
      <dsp:spPr>
        <a:xfrm>
          <a:off x="2810198" y="4256118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681"/>
              </a:lnTo>
              <a:lnTo>
                <a:pt x="1163559" y="188681"/>
              </a:lnTo>
              <a:lnTo>
                <a:pt x="1163559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8BFADE-6AFE-AE46-8AA7-1E90A3489A2C}">
      <dsp:nvSpPr>
        <dsp:cNvPr id="0" name=""/>
        <dsp:cNvSpPr/>
      </dsp:nvSpPr>
      <dsp:spPr>
        <a:xfrm>
          <a:off x="2764478" y="4256118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F6FA03-FB28-B446-8265-82C88EACC2E9}">
      <dsp:nvSpPr>
        <dsp:cNvPr id="0" name=""/>
        <dsp:cNvSpPr/>
      </dsp:nvSpPr>
      <dsp:spPr>
        <a:xfrm>
          <a:off x="1646639" y="4256118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1163559" y="0"/>
              </a:moveTo>
              <a:lnTo>
                <a:pt x="1163559" y="188681"/>
              </a:lnTo>
              <a:lnTo>
                <a:pt x="0" y="188681"/>
              </a:lnTo>
              <a:lnTo>
                <a:pt x="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8C35A6-CE24-4942-99F7-039B589CF52E}">
      <dsp:nvSpPr>
        <dsp:cNvPr id="0" name=""/>
        <dsp:cNvSpPr/>
      </dsp:nvSpPr>
      <dsp:spPr>
        <a:xfrm>
          <a:off x="2764478" y="3374721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84E607-E822-3A40-8048-947CB2C2196E}">
      <dsp:nvSpPr>
        <dsp:cNvPr id="0" name=""/>
        <dsp:cNvSpPr/>
      </dsp:nvSpPr>
      <dsp:spPr>
        <a:xfrm>
          <a:off x="1646639" y="2493325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8681"/>
              </a:lnTo>
              <a:lnTo>
                <a:pt x="1163559" y="188681"/>
              </a:lnTo>
              <a:lnTo>
                <a:pt x="1163559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20E0EE-DCDF-0A46-AA4E-1779795EC9CD}">
      <dsp:nvSpPr>
        <dsp:cNvPr id="0" name=""/>
        <dsp:cNvSpPr/>
      </dsp:nvSpPr>
      <dsp:spPr>
        <a:xfrm>
          <a:off x="1600919" y="2493325"/>
          <a:ext cx="91440" cy="2768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B33043-292C-474E-9EDA-303571926C0C}">
      <dsp:nvSpPr>
        <dsp:cNvPr id="0" name=""/>
        <dsp:cNvSpPr/>
      </dsp:nvSpPr>
      <dsp:spPr>
        <a:xfrm>
          <a:off x="483079" y="2493325"/>
          <a:ext cx="1163559" cy="276874"/>
        </a:xfrm>
        <a:custGeom>
          <a:avLst/>
          <a:gdLst/>
          <a:ahLst/>
          <a:cxnLst/>
          <a:rect l="0" t="0" r="0" b="0"/>
          <a:pathLst>
            <a:path>
              <a:moveTo>
                <a:pt x="1163559" y="0"/>
              </a:moveTo>
              <a:lnTo>
                <a:pt x="1163559" y="188681"/>
              </a:lnTo>
              <a:lnTo>
                <a:pt x="0" y="188681"/>
              </a:lnTo>
              <a:lnTo>
                <a:pt x="0" y="27687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0ADC06-2E92-6C46-BA3C-59DD92A10A14}">
      <dsp:nvSpPr>
        <dsp:cNvPr id="0" name=""/>
        <dsp:cNvSpPr/>
      </dsp:nvSpPr>
      <dsp:spPr>
        <a:xfrm>
          <a:off x="1646639" y="1611929"/>
          <a:ext cx="1745339" cy="276874"/>
        </a:xfrm>
        <a:custGeom>
          <a:avLst/>
          <a:gdLst/>
          <a:ahLst/>
          <a:cxnLst/>
          <a:rect l="0" t="0" r="0" b="0"/>
          <a:pathLst>
            <a:path>
              <a:moveTo>
                <a:pt x="1745339" y="0"/>
              </a:moveTo>
              <a:lnTo>
                <a:pt x="1745339" y="188681"/>
              </a:lnTo>
              <a:lnTo>
                <a:pt x="0" y="188681"/>
              </a:lnTo>
              <a:lnTo>
                <a:pt x="0" y="27687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9912CF-8815-F446-838D-DEC6A6869D22}">
      <dsp:nvSpPr>
        <dsp:cNvPr id="0" name=""/>
        <dsp:cNvSpPr/>
      </dsp:nvSpPr>
      <dsp:spPr>
        <a:xfrm>
          <a:off x="2917831" y="213276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4C8194-5FD2-E445-A428-8B03BC7ABBB2}">
      <dsp:nvSpPr>
        <dsp:cNvPr id="0" name=""/>
        <dsp:cNvSpPr/>
      </dsp:nvSpPr>
      <dsp:spPr>
        <a:xfrm>
          <a:off x="3023609" y="313765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Pick a Continent</a:t>
          </a:r>
          <a:endParaRPr lang="en-US" sz="900" kern="1200" dirty="0"/>
        </a:p>
      </dsp:txBody>
      <dsp:txXfrm>
        <a:off x="3041315" y="331471"/>
        <a:ext cx="916591" cy="569110"/>
      </dsp:txXfrm>
    </dsp:sp>
    <dsp:sp modelId="{3E5D5DDA-0E8B-7A42-BE09-1B37CE304033}">
      <dsp:nvSpPr>
        <dsp:cNvPr id="0" name=""/>
        <dsp:cNvSpPr/>
      </dsp:nvSpPr>
      <dsp:spPr>
        <a:xfrm>
          <a:off x="2915977" y="1007407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68F0C12-A6DA-F34E-9053-3B99F5490F6F}">
      <dsp:nvSpPr>
        <dsp:cNvPr id="0" name=""/>
        <dsp:cNvSpPr/>
      </dsp:nvSpPr>
      <dsp:spPr>
        <a:xfrm>
          <a:off x="3021755" y="1107896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Pick a character from the roster</a:t>
          </a:r>
          <a:endParaRPr lang="en-US" sz="900" kern="1200" dirty="0"/>
        </a:p>
      </dsp:txBody>
      <dsp:txXfrm>
        <a:off x="3039461" y="1125602"/>
        <a:ext cx="916591" cy="569110"/>
      </dsp:txXfrm>
    </dsp:sp>
    <dsp:sp modelId="{527A4F67-56CC-E446-8393-03170110F54C}">
      <dsp:nvSpPr>
        <dsp:cNvPr id="0" name=""/>
        <dsp:cNvSpPr/>
      </dsp:nvSpPr>
      <dsp:spPr>
        <a:xfrm>
          <a:off x="1170637" y="1888803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3F861D9-E50E-9246-A668-6950EC7B4EE0}">
      <dsp:nvSpPr>
        <dsp:cNvPr id="0" name=""/>
        <dsp:cNvSpPr/>
      </dsp:nvSpPr>
      <dsp:spPr>
        <a:xfrm>
          <a:off x="1276415" y="1989292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^Hero ^</a:t>
          </a:r>
          <a:endParaRPr lang="en-US" sz="900" kern="1200" dirty="0"/>
        </a:p>
      </dsp:txBody>
      <dsp:txXfrm>
        <a:off x="1294121" y="2006998"/>
        <a:ext cx="916591" cy="569110"/>
      </dsp:txXfrm>
    </dsp:sp>
    <dsp:sp modelId="{CD9CC7C9-31AD-9E42-9D43-3CB0F5208733}">
      <dsp:nvSpPr>
        <dsp:cNvPr id="0" name=""/>
        <dsp:cNvSpPr/>
      </dsp:nvSpPr>
      <dsp:spPr>
        <a:xfrm>
          <a:off x="7078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3D006CD-90F7-304D-AF0B-5DF05770D465}">
      <dsp:nvSpPr>
        <dsp:cNvPr id="0" name=""/>
        <dsp:cNvSpPr/>
      </dsp:nvSpPr>
      <dsp:spPr>
        <a:xfrm>
          <a:off x="112856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#1</a:t>
          </a:r>
          <a:endParaRPr lang="en-US" sz="900" kern="1200" dirty="0"/>
        </a:p>
      </dsp:txBody>
      <dsp:txXfrm>
        <a:off x="130562" y="2888395"/>
        <a:ext cx="916591" cy="569110"/>
      </dsp:txXfrm>
    </dsp:sp>
    <dsp:sp modelId="{F18A8D49-F491-F741-B91D-A985BC3B10B9}">
      <dsp:nvSpPr>
        <dsp:cNvPr id="0" name=""/>
        <dsp:cNvSpPr/>
      </dsp:nvSpPr>
      <dsp:spPr>
        <a:xfrm>
          <a:off x="1170637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E73C4D-CA19-2A45-BC10-CC4BED9774F4}">
      <dsp:nvSpPr>
        <dsp:cNvPr id="0" name=""/>
        <dsp:cNvSpPr/>
      </dsp:nvSpPr>
      <dsp:spPr>
        <a:xfrm>
          <a:off x="1276415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#2</a:t>
          </a:r>
          <a:endParaRPr lang="en-US" sz="900" kern="1200" dirty="0"/>
        </a:p>
      </dsp:txBody>
      <dsp:txXfrm>
        <a:off x="1294121" y="2888395"/>
        <a:ext cx="916591" cy="569110"/>
      </dsp:txXfrm>
    </dsp:sp>
    <dsp:sp modelId="{8F8ACCEB-DC4D-D54F-A5AE-A0F39D670DF0}">
      <dsp:nvSpPr>
        <dsp:cNvPr id="0" name=""/>
        <dsp:cNvSpPr/>
      </dsp:nvSpPr>
      <dsp:spPr>
        <a:xfrm>
          <a:off x="2334197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CFA0BC-731A-B24F-95D9-F9AA5D2791A7}">
      <dsp:nvSpPr>
        <dsp:cNvPr id="0" name=""/>
        <dsp:cNvSpPr/>
      </dsp:nvSpPr>
      <dsp:spPr>
        <a:xfrm>
          <a:off x="2439975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#3</a:t>
          </a:r>
          <a:endParaRPr lang="en-US" sz="900" kern="1200" dirty="0"/>
        </a:p>
      </dsp:txBody>
      <dsp:txXfrm>
        <a:off x="2457681" y="2888395"/>
        <a:ext cx="916591" cy="569110"/>
      </dsp:txXfrm>
    </dsp:sp>
    <dsp:sp modelId="{122695A8-BC07-9B4F-AAB1-D483ADB56F89}">
      <dsp:nvSpPr>
        <dsp:cNvPr id="0" name=""/>
        <dsp:cNvSpPr/>
      </dsp:nvSpPr>
      <dsp:spPr>
        <a:xfrm>
          <a:off x="2334197" y="3651596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E15F19F-483A-1849-9174-4DF50B44C85E}">
      <dsp:nvSpPr>
        <dsp:cNvPr id="0" name=""/>
        <dsp:cNvSpPr/>
      </dsp:nvSpPr>
      <dsp:spPr>
        <a:xfrm>
          <a:off x="2439975" y="3752085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You ‘re a Hero!</a:t>
          </a:r>
          <a:endParaRPr lang="en-US" sz="900" kern="1200" dirty="0"/>
        </a:p>
      </dsp:txBody>
      <dsp:txXfrm>
        <a:off x="2457681" y="3769791"/>
        <a:ext cx="916591" cy="569110"/>
      </dsp:txXfrm>
    </dsp:sp>
    <dsp:sp modelId="{B2D9F4BF-C6EA-6646-B34A-5ABDAF078A79}">
      <dsp:nvSpPr>
        <dsp:cNvPr id="0" name=""/>
        <dsp:cNvSpPr/>
      </dsp:nvSpPr>
      <dsp:spPr>
        <a:xfrm>
          <a:off x="1170637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9C9D4C-4FE6-B34D-B3A4-66DA7DB0B1E7}">
      <dsp:nvSpPr>
        <dsp:cNvPr id="0" name=""/>
        <dsp:cNvSpPr/>
      </dsp:nvSpPr>
      <dsp:spPr>
        <a:xfrm>
          <a:off x="1276415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Travel to add more continents to map!</a:t>
          </a:r>
          <a:endParaRPr lang="en-US" sz="900" kern="1200" dirty="0"/>
        </a:p>
      </dsp:txBody>
      <dsp:txXfrm>
        <a:off x="1294121" y="4651187"/>
        <a:ext cx="916591" cy="569110"/>
      </dsp:txXfrm>
    </dsp:sp>
    <dsp:sp modelId="{E61526F2-302C-0340-8F73-97D94A80D784}">
      <dsp:nvSpPr>
        <dsp:cNvPr id="0" name=""/>
        <dsp:cNvSpPr/>
      </dsp:nvSpPr>
      <dsp:spPr>
        <a:xfrm>
          <a:off x="2334197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9FBCCC-B9F6-464E-AE74-700A5797187E}">
      <dsp:nvSpPr>
        <dsp:cNvPr id="0" name=""/>
        <dsp:cNvSpPr/>
      </dsp:nvSpPr>
      <dsp:spPr>
        <a:xfrm>
          <a:off x="2439975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Shop or Sell quest items in the global market</a:t>
          </a:r>
          <a:endParaRPr lang="en-US" sz="900" kern="1200" dirty="0"/>
        </a:p>
      </dsp:txBody>
      <dsp:txXfrm>
        <a:off x="2457681" y="4651187"/>
        <a:ext cx="916591" cy="569110"/>
      </dsp:txXfrm>
    </dsp:sp>
    <dsp:sp modelId="{76DE0C7F-3D95-6243-9D92-3A4D1CE23656}">
      <dsp:nvSpPr>
        <dsp:cNvPr id="0" name=""/>
        <dsp:cNvSpPr/>
      </dsp:nvSpPr>
      <dsp:spPr>
        <a:xfrm>
          <a:off x="3497756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578536-29A1-FB4C-A299-282776479982}">
      <dsp:nvSpPr>
        <dsp:cNvPr id="0" name=""/>
        <dsp:cNvSpPr/>
      </dsp:nvSpPr>
      <dsp:spPr>
        <a:xfrm>
          <a:off x="3603534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Raid other camps for more gold and goods</a:t>
          </a:r>
          <a:endParaRPr lang="en-US" sz="900" kern="1200" dirty="0"/>
        </a:p>
      </dsp:txBody>
      <dsp:txXfrm>
        <a:off x="3621240" y="4651187"/>
        <a:ext cx="916591" cy="569110"/>
      </dsp:txXfrm>
    </dsp:sp>
    <dsp:sp modelId="{0608034E-6BEC-994D-91BC-BD8B82257D56}">
      <dsp:nvSpPr>
        <dsp:cNvPr id="0" name=""/>
        <dsp:cNvSpPr/>
      </dsp:nvSpPr>
      <dsp:spPr>
        <a:xfrm>
          <a:off x="4661316" y="1888803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2A2227-E410-D743-A239-AF58E2E382EA}">
      <dsp:nvSpPr>
        <dsp:cNvPr id="0" name=""/>
        <dsp:cNvSpPr/>
      </dsp:nvSpPr>
      <dsp:spPr>
        <a:xfrm>
          <a:off x="4767094" y="1989292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v Villain v</a:t>
          </a:r>
          <a:endParaRPr lang="en-US" sz="900" kern="1200" dirty="0"/>
        </a:p>
      </dsp:txBody>
      <dsp:txXfrm>
        <a:off x="4784800" y="2006998"/>
        <a:ext cx="916591" cy="569110"/>
      </dsp:txXfrm>
    </dsp:sp>
    <dsp:sp modelId="{D1126080-401B-B44B-BDD9-134B77B18828}">
      <dsp:nvSpPr>
        <dsp:cNvPr id="0" name=""/>
        <dsp:cNvSpPr/>
      </dsp:nvSpPr>
      <dsp:spPr>
        <a:xfrm>
          <a:off x="3497756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B358EB-20C2-504B-BDA5-CB23A065220D}">
      <dsp:nvSpPr>
        <dsp:cNvPr id="0" name=""/>
        <dsp:cNvSpPr/>
      </dsp:nvSpPr>
      <dsp:spPr>
        <a:xfrm>
          <a:off x="3603534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#1</a:t>
          </a:r>
          <a:endParaRPr lang="en-US" sz="900" kern="1200" dirty="0"/>
        </a:p>
      </dsp:txBody>
      <dsp:txXfrm>
        <a:off x="3621240" y="2888395"/>
        <a:ext cx="916591" cy="569110"/>
      </dsp:txXfrm>
    </dsp:sp>
    <dsp:sp modelId="{EA97F9BB-25D3-AD43-889E-84DD463EFAA3}">
      <dsp:nvSpPr>
        <dsp:cNvPr id="0" name=""/>
        <dsp:cNvSpPr/>
      </dsp:nvSpPr>
      <dsp:spPr>
        <a:xfrm>
          <a:off x="4661316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F6A3B-BCB0-634B-BC9C-8410AC94CC6A}">
      <dsp:nvSpPr>
        <dsp:cNvPr id="0" name=""/>
        <dsp:cNvSpPr/>
      </dsp:nvSpPr>
      <dsp:spPr>
        <a:xfrm>
          <a:off x="4767094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#2</a:t>
          </a:r>
          <a:endParaRPr lang="en-US" sz="900" kern="1200" dirty="0"/>
        </a:p>
      </dsp:txBody>
      <dsp:txXfrm>
        <a:off x="4784800" y="2888395"/>
        <a:ext cx="916591" cy="569110"/>
      </dsp:txXfrm>
    </dsp:sp>
    <dsp:sp modelId="{7D9F9B17-E124-1C49-9E9C-0DD16AC77B2C}">
      <dsp:nvSpPr>
        <dsp:cNvPr id="0" name=""/>
        <dsp:cNvSpPr/>
      </dsp:nvSpPr>
      <dsp:spPr>
        <a:xfrm>
          <a:off x="5824875" y="2770199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AA7879-9C83-A744-99C4-2CE6E6142A45}">
      <dsp:nvSpPr>
        <dsp:cNvPr id="0" name=""/>
        <dsp:cNvSpPr/>
      </dsp:nvSpPr>
      <dsp:spPr>
        <a:xfrm>
          <a:off x="5930654" y="2870689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Quest Item #3</a:t>
          </a:r>
          <a:endParaRPr lang="en-US" sz="900" kern="1200" dirty="0"/>
        </a:p>
      </dsp:txBody>
      <dsp:txXfrm>
        <a:off x="5948360" y="2888395"/>
        <a:ext cx="916591" cy="569110"/>
      </dsp:txXfrm>
    </dsp:sp>
    <dsp:sp modelId="{04AD6546-3E32-684F-A71E-8B0C3599AC17}">
      <dsp:nvSpPr>
        <dsp:cNvPr id="0" name=""/>
        <dsp:cNvSpPr/>
      </dsp:nvSpPr>
      <dsp:spPr>
        <a:xfrm>
          <a:off x="5824875" y="3651596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DB4F36-43AC-6C4F-A982-DC3426112904}">
      <dsp:nvSpPr>
        <dsp:cNvPr id="0" name=""/>
        <dsp:cNvSpPr/>
      </dsp:nvSpPr>
      <dsp:spPr>
        <a:xfrm>
          <a:off x="5930654" y="3752085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You’re a Villain!</a:t>
          </a:r>
          <a:endParaRPr lang="en-US" sz="900" kern="1200" dirty="0"/>
        </a:p>
      </dsp:txBody>
      <dsp:txXfrm>
        <a:off x="5948360" y="3769791"/>
        <a:ext cx="916591" cy="569110"/>
      </dsp:txXfrm>
    </dsp:sp>
    <dsp:sp modelId="{C636BAB4-B30E-044D-94C3-FED21C60A0E2}">
      <dsp:nvSpPr>
        <dsp:cNvPr id="0" name=""/>
        <dsp:cNvSpPr/>
      </dsp:nvSpPr>
      <dsp:spPr>
        <a:xfrm>
          <a:off x="4661316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007C5A-F9F9-F141-86E5-488FF77EF7CC}">
      <dsp:nvSpPr>
        <dsp:cNvPr id="0" name=""/>
        <dsp:cNvSpPr/>
      </dsp:nvSpPr>
      <dsp:spPr>
        <a:xfrm>
          <a:off x="4767094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Travel</a:t>
          </a:r>
          <a:r>
            <a:rPr lang="en-US" sz="900" kern="1200" baseline="0" dirty="0" smtClean="0"/>
            <a:t> to add more continents to map!</a:t>
          </a:r>
          <a:endParaRPr lang="en-US" sz="900" kern="1200" dirty="0"/>
        </a:p>
      </dsp:txBody>
      <dsp:txXfrm>
        <a:off x="4784800" y="4651187"/>
        <a:ext cx="916591" cy="569110"/>
      </dsp:txXfrm>
    </dsp:sp>
    <dsp:sp modelId="{2D615149-ED2A-3C4F-9A61-BA94B05E6D43}">
      <dsp:nvSpPr>
        <dsp:cNvPr id="0" name=""/>
        <dsp:cNvSpPr/>
      </dsp:nvSpPr>
      <dsp:spPr>
        <a:xfrm>
          <a:off x="5824875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522E39-A700-F940-8058-509BDFB4268F}">
      <dsp:nvSpPr>
        <dsp:cNvPr id="0" name=""/>
        <dsp:cNvSpPr/>
      </dsp:nvSpPr>
      <dsp:spPr>
        <a:xfrm>
          <a:off x="5930654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Shop  or Sell goods in the global market</a:t>
          </a:r>
          <a:endParaRPr lang="en-US" sz="900" kern="1200" dirty="0"/>
        </a:p>
      </dsp:txBody>
      <dsp:txXfrm>
        <a:off x="5948360" y="4651187"/>
        <a:ext cx="916591" cy="569110"/>
      </dsp:txXfrm>
    </dsp:sp>
    <dsp:sp modelId="{A67F82D5-D3BF-4448-907B-0A8933133D7A}">
      <dsp:nvSpPr>
        <dsp:cNvPr id="0" name=""/>
        <dsp:cNvSpPr/>
      </dsp:nvSpPr>
      <dsp:spPr>
        <a:xfrm>
          <a:off x="6988435" y="4532992"/>
          <a:ext cx="952003" cy="6045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464F34E-422C-2649-97D9-F85E44F02E97}">
      <dsp:nvSpPr>
        <dsp:cNvPr id="0" name=""/>
        <dsp:cNvSpPr/>
      </dsp:nvSpPr>
      <dsp:spPr>
        <a:xfrm>
          <a:off x="7094213" y="4633481"/>
          <a:ext cx="952003" cy="6045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Raid other camps for more gold and goals</a:t>
          </a:r>
          <a:endParaRPr lang="en-US" sz="900" kern="1200" dirty="0"/>
        </a:p>
      </dsp:txBody>
      <dsp:txXfrm>
        <a:off x="7111919" y="4651187"/>
        <a:ext cx="916591" cy="56911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405C49-746A-D142-A336-29C18BDB7FCB}">
      <dsp:nvSpPr>
        <dsp:cNvPr id="0" name=""/>
        <dsp:cNvSpPr/>
      </dsp:nvSpPr>
      <dsp:spPr>
        <a:xfrm rot="21360000">
          <a:off x="1218641" y="3193179"/>
          <a:ext cx="3658717" cy="25584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C7B278-D657-7746-BA40-2EE7EF98069F}">
      <dsp:nvSpPr>
        <dsp:cNvPr id="0" name=""/>
        <dsp:cNvSpPr/>
      </dsp:nvSpPr>
      <dsp:spPr>
        <a:xfrm rot="21360000">
          <a:off x="1220823" y="255351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254023" y="2586710"/>
        <a:ext cx="1393393" cy="613714"/>
      </dsp:txXfrm>
    </dsp:sp>
    <dsp:sp modelId="{18C0DB5D-F117-B74C-A0D6-197DEB7DE19E}">
      <dsp:nvSpPr>
        <dsp:cNvPr id="0" name=""/>
        <dsp:cNvSpPr/>
      </dsp:nvSpPr>
      <dsp:spPr>
        <a:xfrm rot="21360000">
          <a:off x="1167991" y="182199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201191" y="1855190"/>
        <a:ext cx="1393393" cy="613714"/>
      </dsp:txXfrm>
    </dsp:sp>
    <dsp:sp modelId="{2A568E98-82FA-AB48-B0D2-29E31B6C7ADA}">
      <dsp:nvSpPr>
        <dsp:cNvPr id="0" name=""/>
        <dsp:cNvSpPr/>
      </dsp:nvSpPr>
      <dsp:spPr>
        <a:xfrm rot="21360000">
          <a:off x="1115159" y="110672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148359" y="1139926"/>
        <a:ext cx="1393393" cy="613714"/>
      </dsp:txXfrm>
    </dsp:sp>
    <dsp:sp modelId="{A6354746-557A-C544-BB54-BBC139E0916F}">
      <dsp:nvSpPr>
        <dsp:cNvPr id="0" name=""/>
        <dsp:cNvSpPr/>
      </dsp:nvSpPr>
      <dsp:spPr>
        <a:xfrm rot="21360000">
          <a:off x="3313783" y="240720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346983" y="2440406"/>
        <a:ext cx="1393393" cy="61371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F3946-E4FA-9944-9057-5A5A6DDA4468}">
      <dsp:nvSpPr>
        <dsp:cNvPr id="0" name=""/>
        <dsp:cNvSpPr/>
      </dsp:nvSpPr>
      <dsp:spPr>
        <a:xfrm>
          <a:off x="1219200" y="3199180"/>
          <a:ext cx="3657600" cy="24709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55DC2C-C557-BB4D-B064-E30E4F5B9523}">
      <dsp:nvSpPr>
        <dsp:cNvPr id="0" name=""/>
        <dsp:cNvSpPr/>
      </dsp:nvSpPr>
      <dsp:spPr>
        <a:xfrm>
          <a:off x="3373120" y="2487168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2520497"/>
        <a:ext cx="1396382" cy="616094"/>
      </dsp:txXfrm>
    </dsp:sp>
    <dsp:sp modelId="{99B257F1-AC3E-394F-9660-9878C2068C3A}">
      <dsp:nvSpPr>
        <dsp:cNvPr id="0" name=""/>
        <dsp:cNvSpPr/>
      </dsp:nvSpPr>
      <dsp:spPr>
        <a:xfrm>
          <a:off x="3373120" y="175564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1788976"/>
        <a:ext cx="1396382" cy="616094"/>
      </dsp:txXfrm>
    </dsp:sp>
    <dsp:sp modelId="{69AC4C93-0ED6-3C43-9EE6-363FE11240DF}">
      <dsp:nvSpPr>
        <dsp:cNvPr id="0" name=""/>
        <dsp:cNvSpPr/>
      </dsp:nvSpPr>
      <dsp:spPr>
        <a:xfrm>
          <a:off x="3373120" y="102412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1057456"/>
        <a:ext cx="1396382" cy="616094"/>
      </dsp:txXfrm>
    </dsp:sp>
    <dsp:sp modelId="{EF93B5E6-2C3F-0047-B5FE-B95BA37D5995}">
      <dsp:nvSpPr>
        <dsp:cNvPr id="0" name=""/>
        <dsp:cNvSpPr/>
      </dsp:nvSpPr>
      <dsp:spPr>
        <a:xfrm>
          <a:off x="1259840" y="2487168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2520497"/>
        <a:ext cx="1396382" cy="616094"/>
      </dsp:txXfrm>
    </dsp:sp>
    <dsp:sp modelId="{821A8252-34C9-2C4E-93F2-2B26CFCAAC8E}">
      <dsp:nvSpPr>
        <dsp:cNvPr id="0" name=""/>
        <dsp:cNvSpPr/>
      </dsp:nvSpPr>
      <dsp:spPr>
        <a:xfrm>
          <a:off x="1259840" y="175564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1788976"/>
        <a:ext cx="1396382" cy="616094"/>
      </dsp:txXfrm>
    </dsp:sp>
    <dsp:sp modelId="{05C1BF16-8E47-3941-864D-9B4DAF1AB665}">
      <dsp:nvSpPr>
        <dsp:cNvPr id="0" name=""/>
        <dsp:cNvSpPr/>
      </dsp:nvSpPr>
      <dsp:spPr>
        <a:xfrm>
          <a:off x="1259840" y="102412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1057456"/>
        <a:ext cx="1396382" cy="61609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1D1145-0CA4-1440-8004-DC409957A0BB}">
      <dsp:nvSpPr>
        <dsp:cNvPr id="0" name=""/>
        <dsp:cNvSpPr/>
      </dsp:nvSpPr>
      <dsp:spPr>
        <a:xfrm rot="240000">
          <a:off x="1218641" y="3193179"/>
          <a:ext cx="3658717" cy="25584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C45BEE-BDCB-3B43-9DCB-A479F254A2DF}">
      <dsp:nvSpPr>
        <dsp:cNvPr id="0" name=""/>
        <dsp:cNvSpPr/>
      </dsp:nvSpPr>
      <dsp:spPr>
        <a:xfrm rot="240000">
          <a:off x="3415383" y="255351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448583" y="2586710"/>
        <a:ext cx="1393393" cy="613714"/>
      </dsp:txXfrm>
    </dsp:sp>
    <dsp:sp modelId="{DCE1A07E-84F7-D743-9CE6-A971DCFF867E}">
      <dsp:nvSpPr>
        <dsp:cNvPr id="0" name=""/>
        <dsp:cNvSpPr/>
      </dsp:nvSpPr>
      <dsp:spPr>
        <a:xfrm rot="240000">
          <a:off x="3468215" y="182199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501415" y="1855190"/>
        <a:ext cx="1393393" cy="613714"/>
      </dsp:txXfrm>
    </dsp:sp>
    <dsp:sp modelId="{271B046A-5C59-B444-A457-9C37A44D1E71}">
      <dsp:nvSpPr>
        <dsp:cNvPr id="0" name=""/>
        <dsp:cNvSpPr/>
      </dsp:nvSpPr>
      <dsp:spPr>
        <a:xfrm rot="240000">
          <a:off x="3521047" y="110672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554247" y="1139926"/>
        <a:ext cx="1393393" cy="613714"/>
      </dsp:txXfrm>
    </dsp:sp>
    <dsp:sp modelId="{8A288730-BCB6-CE4B-B6C0-34F06A45CEBE}">
      <dsp:nvSpPr>
        <dsp:cNvPr id="0" name=""/>
        <dsp:cNvSpPr/>
      </dsp:nvSpPr>
      <dsp:spPr>
        <a:xfrm rot="240000">
          <a:off x="1322423" y="240720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355623" y="2440406"/>
        <a:ext cx="1393393" cy="613714"/>
      </dsp:txXfrm>
    </dsp:sp>
    <dsp:sp modelId="{D54DA8EA-4D01-F14E-9F43-038E5D9AF7B0}">
      <dsp:nvSpPr>
        <dsp:cNvPr id="0" name=""/>
        <dsp:cNvSpPr/>
      </dsp:nvSpPr>
      <dsp:spPr>
        <a:xfrm rot="240000">
          <a:off x="1375255" y="167568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408455" y="1708886"/>
        <a:ext cx="1393393" cy="61371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F8F82E-C3AD-0547-80EE-0CDE605A029C}">
      <dsp:nvSpPr>
        <dsp:cNvPr id="0" name=""/>
        <dsp:cNvSpPr/>
      </dsp:nvSpPr>
      <dsp:spPr>
        <a:xfrm rot="240000">
          <a:off x="1218641" y="3193179"/>
          <a:ext cx="3658717" cy="25584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6CAEBD-C322-C842-A00C-781D1456D6F2}">
      <dsp:nvSpPr>
        <dsp:cNvPr id="0" name=""/>
        <dsp:cNvSpPr/>
      </dsp:nvSpPr>
      <dsp:spPr>
        <a:xfrm rot="240000">
          <a:off x="3415383" y="255351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448583" y="2586710"/>
        <a:ext cx="1393393" cy="613714"/>
      </dsp:txXfrm>
    </dsp:sp>
    <dsp:sp modelId="{F1F7DC1E-B3AB-E74C-84AA-B40D5E304E21}">
      <dsp:nvSpPr>
        <dsp:cNvPr id="0" name=""/>
        <dsp:cNvSpPr/>
      </dsp:nvSpPr>
      <dsp:spPr>
        <a:xfrm rot="240000">
          <a:off x="3468215" y="182199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501415" y="1855190"/>
        <a:ext cx="1393393" cy="613714"/>
      </dsp:txXfrm>
    </dsp:sp>
    <dsp:sp modelId="{A903A92E-A67E-F442-970D-8A54B5A51DFA}">
      <dsp:nvSpPr>
        <dsp:cNvPr id="0" name=""/>
        <dsp:cNvSpPr/>
      </dsp:nvSpPr>
      <dsp:spPr>
        <a:xfrm rot="240000">
          <a:off x="3521047" y="110672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554247" y="1139926"/>
        <a:ext cx="1393393" cy="613714"/>
      </dsp:txXfrm>
    </dsp:sp>
    <dsp:sp modelId="{72B4245D-E8AC-2241-9ACA-C9A7AF47CEE8}">
      <dsp:nvSpPr>
        <dsp:cNvPr id="0" name=""/>
        <dsp:cNvSpPr/>
      </dsp:nvSpPr>
      <dsp:spPr>
        <a:xfrm rot="240000">
          <a:off x="1322423" y="240720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355623" y="2440406"/>
        <a:ext cx="1393393" cy="61371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7BD5F-EFF5-FE4B-917B-693B22E0BE93}">
      <dsp:nvSpPr>
        <dsp:cNvPr id="0" name=""/>
        <dsp:cNvSpPr/>
      </dsp:nvSpPr>
      <dsp:spPr>
        <a:xfrm rot="5400000">
          <a:off x="50700" y="1180733"/>
          <a:ext cx="732318" cy="83371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0FDD6D-6A2B-7C41-9D5D-AA70DD3056EB}">
      <dsp:nvSpPr>
        <dsp:cNvPr id="0" name=""/>
        <dsp:cNvSpPr/>
      </dsp:nvSpPr>
      <dsp:spPr>
        <a:xfrm>
          <a:off x="0" y="403410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Analysis</a:t>
          </a:r>
          <a:endParaRPr lang="en-US" sz="1700" kern="1200" dirty="0"/>
        </a:p>
      </dsp:txBody>
      <dsp:txXfrm>
        <a:off x="42132" y="445542"/>
        <a:ext cx="1148528" cy="778650"/>
      </dsp:txXfrm>
    </dsp:sp>
    <dsp:sp modelId="{6E5F180D-5C79-384C-AB0F-2CA8C5056A0B}">
      <dsp:nvSpPr>
        <dsp:cNvPr id="0" name=""/>
        <dsp:cNvSpPr/>
      </dsp:nvSpPr>
      <dsp:spPr>
        <a:xfrm>
          <a:off x="1422017" y="82822"/>
          <a:ext cx="896615" cy="6974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Storyboard</a:t>
          </a:r>
          <a:endParaRPr lang="en-US" sz="1100" kern="1200" dirty="0"/>
        </a:p>
      </dsp:txBody>
      <dsp:txXfrm>
        <a:off x="1422017" y="82822"/>
        <a:ext cx="896615" cy="697445"/>
      </dsp:txXfrm>
    </dsp:sp>
    <dsp:sp modelId="{41C327F5-8A62-E04E-97D3-D6EF83DE6ABB}">
      <dsp:nvSpPr>
        <dsp:cNvPr id="0" name=""/>
        <dsp:cNvSpPr/>
      </dsp:nvSpPr>
      <dsp:spPr>
        <a:xfrm rot="5400000">
          <a:off x="935254" y="1977486"/>
          <a:ext cx="732318" cy="83371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7F7FE-8AD8-0943-8A58-572546EEAF0A}">
      <dsp:nvSpPr>
        <dsp:cNvPr id="0" name=""/>
        <dsp:cNvSpPr/>
      </dsp:nvSpPr>
      <dsp:spPr>
        <a:xfrm>
          <a:off x="741240" y="1165700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Design</a:t>
          </a:r>
          <a:endParaRPr lang="en-US" sz="1700" kern="1200" dirty="0"/>
        </a:p>
      </dsp:txBody>
      <dsp:txXfrm>
        <a:off x="783372" y="1207832"/>
        <a:ext cx="1148528" cy="778650"/>
      </dsp:txXfrm>
    </dsp:sp>
    <dsp:sp modelId="{3F801D58-4916-0844-84AF-1E3B166AE2D3}">
      <dsp:nvSpPr>
        <dsp:cNvPr id="0" name=""/>
        <dsp:cNvSpPr/>
      </dsp:nvSpPr>
      <dsp:spPr>
        <a:xfrm>
          <a:off x="2030041" y="1139641"/>
          <a:ext cx="3399070" cy="6974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Compile story arcs and draw concept art to create authentic characters and rich environments. </a:t>
          </a:r>
          <a:endParaRPr lang="en-US" sz="1100" kern="1200" dirty="0"/>
        </a:p>
      </dsp:txBody>
      <dsp:txXfrm>
        <a:off x="2030041" y="1139641"/>
        <a:ext cx="3399070" cy="697445"/>
      </dsp:txXfrm>
    </dsp:sp>
    <dsp:sp modelId="{592E25A7-5785-AC4D-85E8-C60BE510B3E7}">
      <dsp:nvSpPr>
        <dsp:cNvPr id="0" name=""/>
        <dsp:cNvSpPr/>
      </dsp:nvSpPr>
      <dsp:spPr>
        <a:xfrm rot="5400000">
          <a:off x="1950508" y="3064331"/>
          <a:ext cx="732318" cy="83371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1F467A-98A0-354A-A296-6B01EEE688A9}">
      <dsp:nvSpPr>
        <dsp:cNvPr id="0" name=""/>
        <dsp:cNvSpPr/>
      </dsp:nvSpPr>
      <dsp:spPr>
        <a:xfrm>
          <a:off x="1756485" y="2252542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Construct</a:t>
          </a:r>
          <a:endParaRPr lang="en-US" sz="1700" kern="1200" dirty="0"/>
        </a:p>
      </dsp:txBody>
      <dsp:txXfrm>
        <a:off x="1798617" y="2294674"/>
        <a:ext cx="1148528" cy="778650"/>
      </dsp:txXfrm>
    </dsp:sp>
    <dsp:sp modelId="{807DA343-EB4A-E640-8C51-232BD0CF3B58}">
      <dsp:nvSpPr>
        <dsp:cNvPr id="0" name=""/>
        <dsp:cNvSpPr/>
      </dsp:nvSpPr>
      <dsp:spPr>
        <a:xfrm>
          <a:off x="3293337" y="1969873"/>
          <a:ext cx="2858895" cy="883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Engineer interfaces and software platform. Adapt storylines virtually to distribute online</a:t>
          </a:r>
          <a:endParaRPr lang="en-US" sz="1100" kern="1200" dirty="0"/>
        </a:p>
      </dsp:txBody>
      <dsp:txXfrm>
        <a:off x="3293337" y="1969873"/>
        <a:ext cx="2858895" cy="883894"/>
      </dsp:txXfrm>
    </dsp:sp>
    <dsp:sp modelId="{A8636F27-E49F-FC4F-A7B1-04162E35CA8B}">
      <dsp:nvSpPr>
        <dsp:cNvPr id="0" name=""/>
        <dsp:cNvSpPr/>
      </dsp:nvSpPr>
      <dsp:spPr>
        <a:xfrm rot="5400000">
          <a:off x="3189485" y="3792370"/>
          <a:ext cx="732318" cy="83371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13A152-6037-304F-AF0B-76B08FDC2174}">
      <dsp:nvSpPr>
        <dsp:cNvPr id="0" name=""/>
        <dsp:cNvSpPr/>
      </dsp:nvSpPr>
      <dsp:spPr>
        <a:xfrm>
          <a:off x="2995455" y="2980601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Test</a:t>
          </a:r>
          <a:endParaRPr lang="en-US" sz="1700" kern="1200" dirty="0"/>
        </a:p>
      </dsp:txBody>
      <dsp:txXfrm>
        <a:off x="3037587" y="3022733"/>
        <a:ext cx="1148528" cy="778650"/>
      </dsp:txXfrm>
    </dsp:sp>
    <dsp:sp modelId="{152003FA-10F6-724E-B08E-B3E7C6E625F9}">
      <dsp:nvSpPr>
        <dsp:cNvPr id="0" name=""/>
        <dsp:cNvSpPr/>
      </dsp:nvSpPr>
      <dsp:spPr>
        <a:xfrm>
          <a:off x="4317220" y="2914825"/>
          <a:ext cx="3420499" cy="6974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Observe and collect data from tester to improve gameplay and story. </a:t>
          </a:r>
          <a:endParaRPr lang="en-US" sz="1100" kern="1200" dirty="0"/>
        </a:p>
      </dsp:txBody>
      <dsp:txXfrm>
        <a:off x="4317220" y="2914825"/>
        <a:ext cx="3420499" cy="697445"/>
      </dsp:txXfrm>
    </dsp:sp>
    <dsp:sp modelId="{9A5728E0-EE01-F744-87C4-B16E1505AF90}">
      <dsp:nvSpPr>
        <dsp:cNvPr id="0" name=""/>
        <dsp:cNvSpPr/>
      </dsp:nvSpPr>
      <dsp:spPr>
        <a:xfrm rot="5400000">
          <a:off x="4260021" y="4570734"/>
          <a:ext cx="732318" cy="83371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254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2F5E17-5160-1040-AC1C-23B29FEE265C}">
      <dsp:nvSpPr>
        <dsp:cNvPr id="0" name=""/>
        <dsp:cNvSpPr/>
      </dsp:nvSpPr>
      <dsp:spPr>
        <a:xfrm>
          <a:off x="4182156" y="3785571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Publish</a:t>
          </a:r>
          <a:endParaRPr lang="en-US" sz="1700" kern="1200" dirty="0"/>
        </a:p>
      </dsp:txBody>
      <dsp:txXfrm>
        <a:off x="4224288" y="3827703"/>
        <a:ext cx="1148528" cy="778650"/>
      </dsp:txXfrm>
    </dsp:sp>
    <dsp:sp modelId="{461F9A89-7820-D74D-B486-A4553121129E}">
      <dsp:nvSpPr>
        <dsp:cNvPr id="0" name=""/>
        <dsp:cNvSpPr/>
      </dsp:nvSpPr>
      <dsp:spPr>
        <a:xfrm>
          <a:off x="5417848" y="3768269"/>
          <a:ext cx="3006989" cy="6805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Advertise and market product to consumers worldwide.</a:t>
          </a:r>
          <a:endParaRPr lang="en-US" sz="1100" kern="1200" dirty="0"/>
        </a:p>
      </dsp:txBody>
      <dsp:txXfrm>
        <a:off x="5417848" y="3768269"/>
        <a:ext cx="3006989" cy="680567"/>
      </dsp:txXfrm>
    </dsp:sp>
    <dsp:sp modelId="{396D014A-CA6A-AD49-B219-A2205F5C225A}">
      <dsp:nvSpPr>
        <dsp:cNvPr id="0" name=""/>
        <dsp:cNvSpPr/>
      </dsp:nvSpPr>
      <dsp:spPr>
        <a:xfrm>
          <a:off x="5446367" y="4614288"/>
          <a:ext cx="1232792" cy="86291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Support</a:t>
          </a:r>
          <a:endParaRPr lang="en-US" sz="1700" kern="1200" dirty="0"/>
        </a:p>
      </dsp:txBody>
      <dsp:txXfrm>
        <a:off x="5488499" y="4656420"/>
        <a:ext cx="1148528" cy="778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B03482-29D0-FF4E-AEAC-5F1BF5718314}">
      <dsp:nvSpPr>
        <dsp:cNvPr id="0" name=""/>
        <dsp:cNvSpPr/>
      </dsp:nvSpPr>
      <dsp:spPr>
        <a:xfrm>
          <a:off x="681969" y="22269"/>
          <a:ext cx="1478730" cy="101884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3E787A-F1FB-5347-9991-131C39A32778}">
      <dsp:nvSpPr>
        <dsp:cNvPr id="0" name=""/>
        <dsp:cNvSpPr/>
      </dsp:nvSpPr>
      <dsp:spPr>
        <a:xfrm>
          <a:off x="681969" y="1041114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Project Manager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Raquel F,</a:t>
          </a:r>
          <a:endParaRPr lang="en-US" sz="900" kern="1200" dirty="0"/>
        </a:p>
      </dsp:txBody>
      <dsp:txXfrm>
        <a:off x="681969" y="1041114"/>
        <a:ext cx="1478730" cy="548608"/>
      </dsp:txXfrm>
    </dsp:sp>
    <dsp:sp modelId="{2CCEAA80-3C2C-B14A-AAFA-00EC1677F434}">
      <dsp:nvSpPr>
        <dsp:cNvPr id="0" name=""/>
        <dsp:cNvSpPr/>
      </dsp:nvSpPr>
      <dsp:spPr>
        <a:xfrm>
          <a:off x="2308634" y="22269"/>
          <a:ext cx="1478730" cy="1018845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24AD27-91EC-214B-AFC3-890DC76719AD}">
      <dsp:nvSpPr>
        <dsp:cNvPr id="0" name=""/>
        <dsp:cNvSpPr/>
      </dsp:nvSpPr>
      <dsp:spPr>
        <a:xfrm>
          <a:off x="2308634" y="1041114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Writer and Editor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Jonathan M. and Raquel. F	</a:t>
          </a:r>
          <a:endParaRPr lang="en-US" sz="900" kern="1200" dirty="0"/>
        </a:p>
      </dsp:txBody>
      <dsp:txXfrm>
        <a:off x="2308634" y="1041114"/>
        <a:ext cx="1478730" cy="548608"/>
      </dsp:txXfrm>
    </dsp:sp>
    <dsp:sp modelId="{72454DEA-309E-D242-BE51-03C835F03881}">
      <dsp:nvSpPr>
        <dsp:cNvPr id="0" name=""/>
        <dsp:cNvSpPr/>
      </dsp:nvSpPr>
      <dsp:spPr>
        <a:xfrm>
          <a:off x="3935300" y="2442"/>
          <a:ext cx="1478730" cy="1098152"/>
        </a:xfrm>
        <a:prstGeom prst="round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F87F38-779B-D34D-9D60-42093D32ED25}">
      <dsp:nvSpPr>
        <dsp:cNvPr id="0" name=""/>
        <dsp:cNvSpPr/>
      </dsp:nvSpPr>
      <dsp:spPr>
        <a:xfrm>
          <a:off x="3935300" y="1060941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Artists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Raquel F. and Eric S.</a:t>
          </a:r>
          <a:endParaRPr lang="en-US" sz="900" kern="1200" dirty="0"/>
        </a:p>
      </dsp:txBody>
      <dsp:txXfrm>
        <a:off x="3935300" y="1060941"/>
        <a:ext cx="1478730" cy="548608"/>
      </dsp:txXfrm>
    </dsp:sp>
    <dsp:sp modelId="{000AD370-B5E6-B44A-A829-D553F12AB6DB}">
      <dsp:nvSpPr>
        <dsp:cNvPr id="0" name=""/>
        <dsp:cNvSpPr/>
      </dsp:nvSpPr>
      <dsp:spPr>
        <a:xfrm>
          <a:off x="681969" y="1757423"/>
          <a:ext cx="1478730" cy="1018845"/>
        </a:xfrm>
        <a:prstGeom prst="round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7A9F921-6E04-AD4B-93D0-D71420384E97}">
      <dsp:nvSpPr>
        <dsp:cNvPr id="0" name=""/>
        <dsp:cNvSpPr/>
      </dsp:nvSpPr>
      <dsp:spPr>
        <a:xfrm>
          <a:off x="681969" y="2776268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Animators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 dirty="0"/>
        </a:p>
      </dsp:txBody>
      <dsp:txXfrm>
        <a:off x="681969" y="2776268"/>
        <a:ext cx="1478730" cy="548608"/>
      </dsp:txXfrm>
    </dsp:sp>
    <dsp:sp modelId="{433C7C4A-AA23-AF4F-B3DE-4052886FD75B}">
      <dsp:nvSpPr>
        <dsp:cNvPr id="0" name=""/>
        <dsp:cNvSpPr/>
      </dsp:nvSpPr>
      <dsp:spPr>
        <a:xfrm>
          <a:off x="2308634" y="1757423"/>
          <a:ext cx="1478730" cy="1018845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62AB86-CC43-DB4A-94DC-08454FE2CB9F}">
      <dsp:nvSpPr>
        <dsp:cNvPr id="0" name=""/>
        <dsp:cNvSpPr/>
      </dsp:nvSpPr>
      <dsp:spPr>
        <a:xfrm>
          <a:off x="2308634" y="2776268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Accounts</a:t>
          </a:r>
          <a:endParaRPr lang="en-US" sz="900" kern="1200" dirty="0"/>
        </a:p>
      </dsp:txBody>
      <dsp:txXfrm>
        <a:off x="2308634" y="2776268"/>
        <a:ext cx="1478730" cy="548608"/>
      </dsp:txXfrm>
    </dsp:sp>
    <dsp:sp modelId="{259AD40E-AEDD-B14D-A1D6-36D614991B5D}">
      <dsp:nvSpPr>
        <dsp:cNvPr id="0" name=""/>
        <dsp:cNvSpPr/>
      </dsp:nvSpPr>
      <dsp:spPr>
        <a:xfrm>
          <a:off x="3935300" y="1757423"/>
          <a:ext cx="1478730" cy="1018845"/>
        </a:xfrm>
        <a:prstGeom prst="round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51C7298-C016-8244-8963-05439A3FD4AD}">
      <dsp:nvSpPr>
        <dsp:cNvPr id="0" name=""/>
        <dsp:cNvSpPr/>
      </dsp:nvSpPr>
      <dsp:spPr>
        <a:xfrm>
          <a:off x="3935300" y="2776268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Marketing</a:t>
          </a:r>
          <a:endParaRPr lang="en-US" sz="900" kern="1200" dirty="0"/>
        </a:p>
      </dsp:txBody>
      <dsp:txXfrm>
        <a:off x="3935300" y="2776268"/>
        <a:ext cx="1478730" cy="548608"/>
      </dsp:txXfrm>
    </dsp:sp>
    <dsp:sp modelId="{8B69B41B-98C1-0E44-A049-CE27195EFFCD}">
      <dsp:nvSpPr>
        <dsp:cNvPr id="0" name=""/>
        <dsp:cNvSpPr/>
      </dsp:nvSpPr>
      <dsp:spPr>
        <a:xfrm>
          <a:off x="681969" y="3472750"/>
          <a:ext cx="1478730" cy="1018845"/>
        </a:xfrm>
        <a:prstGeom prst="round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A4CD35-BB81-4D45-A844-6E8A94526F19}">
      <dsp:nvSpPr>
        <dsp:cNvPr id="0" name=""/>
        <dsp:cNvSpPr/>
      </dsp:nvSpPr>
      <dsp:spPr>
        <a:xfrm>
          <a:off x="681969" y="4491595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Research</a:t>
          </a:r>
          <a:endParaRPr lang="en-US" sz="900" kern="1200" dirty="0"/>
        </a:p>
      </dsp:txBody>
      <dsp:txXfrm>
        <a:off x="681969" y="4491595"/>
        <a:ext cx="1478730" cy="548608"/>
      </dsp:txXfrm>
    </dsp:sp>
    <dsp:sp modelId="{2EF6252C-9D38-594E-9511-903EA923AB45}">
      <dsp:nvSpPr>
        <dsp:cNvPr id="0" name=""/>
        <dsp:cNvSpPr/>
      </dsp:nvSpPr>
      <dsp:spPr>
        <a:xfrm>
          <a:off x="2308634" y="3472750"/>
          <a:ext cx="1478730" cy="1018845"/>
        </a:xfrm>
        <a:prstGeom prst="round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54AF83-01A6-AD46-87FE-F04A1E0706D0}">
      <dsp:nvSpPr>
        <dsp:cNvPr id="0" name=""/>
        <dsp:cNvSpPr/>
      </dsp:nvSpPr>
      <dsp:spPr>
        <a:xfrm>
          <a:off x="2308634" y="4491595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Producer</a:t>
          </a:r>
          <a:endParaRPr lang="en-US" sz="900" kern="1200" dirty="0"/>
        </a:p>
      </dsp:txBody>
      <dsp:txXfrm>
        <a:off x="2308634" y="4491595"/>
        <a:ext cx="1478730" cy="548608"/>
      </dsp:txXfrm>
    </dsp:sp>
    <dsp:sp modelId="{347E79D9-DD2A-CB47-A83F-A88023F3AD3B}">
      <dsp:nvSpPr>
        <dsp:cNvPr id="0" name=""/>
        <dsp:cNvSpPr/>
      </dsp:nvSpPr>
      <dsp:spPr>
        <a:xfrm>
          <a:off x="3935300" y="3472750"/>
          <a:ext cx="1478730" cy="1018845"/>
        </a:xfrm>
        <a:prstGeom prst="round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01DD3E-503D-CB44-8175-81C38B9BA99E}">
      <dsp:nvSpPr>
        <dsp:cNvPr id="0" name=""/>
        <dsp:cNvSpPr/>
      </dsp:nvSpPr>
      <dsp:spPr>
        <a:xfrm>
          <a:off x="3935300" y="4491595"/>
          <a:ext cx="1478730" cy="548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0" numCol="1" spcCol="1270" anchor="t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Programmers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Will Williams 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Eric S.</a:t>
          </a:r>
          <a:endParaRPr lang="en-US" sz="900" kern="1200" dirty="0"/>
        </a:p>
      </dsp:txBody>
      <dsp:txXfrm>
        <a:off x="3935300" y="4491595"/>
        <a:ext cx="1478730" cy="54860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1F3946-E4FA-9944-9057-5A5A6DDA4468}">
      <dsp:nvSpPr>
        <dsp:cNvPr id="0" name=""/>
        <dsp:cNvSpPr/>
      </dsp:nvSpPr>
      <dsp:spPr>
        <a:xfrm>
          <a:off x="1219200" y="3199180"/>
          <a:ext cx="3657600" cy="24709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55DC2C-C557-BB4D-B064-E30E4F5B9523}">
      <dsp:nvSpPr>
        <dsp:cNvPr id="0" name=""/>
        <dsp:cNvSpPr/>
      </dsp:nvSpPr>
      <dsp:spPr>
        <a:xfrm>
          <a:off x="3373120" y="2487168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2520497"/>
        <a:ext cx="1396382" cy="616094"/>
      </dsp:txXfrm>
    </dsp:sp>
    <dsp:sp modelId="{99B257F1-AC3E-394F-9660-9878C2068C3A}">
      <dsp:nvSpPr>
        <dsp:cNvPr id="0" name=""/>
        <dsp:cNvSpPr/>
      </dsp:nvSpPr>
      <dsp:spPr>
        <a:xfrm>
          <a:off x="3373120" y="175564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1788976"/>
        <a:ext cx="1396382" cy="616094"/>
      </dsp:txXfrm>
    </dsp:sp>
    <dsp:sp modelId="{69AC4C93-0ED6-3C43-9EE6-363FE11240DF}">
      <dsp:nvSpPr>
        <dsp:cNvPr id="0" name=""/>
        <dsp:cNvSpPr/>
      </dsp:nvSpPr>
      <dsp:spPr>
        <a:xfrm>
          <a:off x="3373120" y="102412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 v</a:t>
          </a:r>
          <a:endParaRPr lang="en-US" sz="2800" kern="1200" dirty="0"/>
        </a:p>
      </dsp:txBody>
      <dsp:txXfrm>
        <a:off x="3406449" y="1057456"/>
        <a:ext cx="1396382" cy="616094"/>
      </dsp:txXfrm>
    </dsp:sp>
    <dsp:sp modelId="{EF93B5E6-2C3F-0047-B5FE-B95BA37D5995}">
      <dsp:nvSpPr>
        <dsp:cNvPr id="0" name=""/>
        <dsp:cNvSpPr/>
      </dsp:nvSpPr>
      <dsp:spPr>
        <a:xfrm>
          <a:off x="1259840" y="2487168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2520497"/>
        <a:ext cx="1396382" cy="616094"/>
      </dsp:txXfrm>
    </dsp:sp>
    <dsp:sp modelId="{821A8252-34C9-2C4E-93F2-2B26CFCAAC8E}">
      <dsp:nvSpPr>
        <dsp:cNvPr id="0" name=""/>
        <dsp:cNvSpPr/>
      </dsp:nvSpPr>
      <dsp:spPr>
        <a:xfrm>
          <a:off x="1259840" y="175564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1788976"/>
        <a:ext cx="1396382" cy="616094"/>
      </dsp:txXfrm>
    </dsp:sp>
    <dsp:sp modelId="{05C1BF16-8E47-3941-864D-9B4DAF1AB665}">
      <dsp:nvSpPr>
        <dsp:cNvPr id="0" name=""/>
        <dsp:cNvSpPr/>
      </dsp:nvSpPr>
      <dsp:spPr>
        <a:xfrm>
          <a:off x="1259840" y="1024127"/>
          <a:ext cx="1463040" cy="68275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Item^</a:t>
          </a:r>
          <a:endParaRPr lang="en-US" sz="2800" kern="1200" dirty="0"/>
        </a:p>
      </dsp:txBody>
      <dsp:txXfrm>
        <a:off x="1293169" y="1057456"/>
        <a:ext cx="1396382" cy="61609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A4724-1BB2-284B-BE7E-77B47EF14E6D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Hero</a:t>
          </a:r>
          <a:endParaRPr lang="en-US" sz="3100" kern="1200" dirty="0"/>
        </a:p>
      </dsp:txBody>
      <dsp:txXfrm>
        <a:off x="1283646" y="23806"/>
        <a:ext cx="1415428" cy="765188"/>
      </dsp:txXfrm>
    </dsp:sp>
    <dsp:sp modelId="{3052B7B0-1596-5C42-AFE6-35F9E96A8D50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Villain</a:t>
          </a:r>
          <a:endParaRPr lang="en-US" sz="3100" kern="1200" dirty="0"/>
        </a:p>
      </dsp:txBody>
      <dsp:txXfrm>
        <a:off x="3396926" y="23806"/>
        <a:ext cx="1415428" cy="765188"/>
      </dsp:txXfrm>
    </dsp:sp>
    <dsp:sp modelId="{CD283B55-AC8A-A545-804F-1F0CCE4C9481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58CEF6-F39D-D549-BAA0-DB7D3B11A431}">
      <dsp:nvSpPr>
        <dsp:cNvPr id="0" name=""/>
        <dsp:cNvSpPr/>
      </dsp:nvSpPr>
      <dsp:spPr>
        <a:xfrm rot="21360000">
          <a:off x="1218641" y="3193179"/>
          <a:ext cx="3658717" cy="25584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726BA1-81D9-4D4D-9993-04934FDEAB07}">
      <dsp:nvSpPr>
        <dsp:cNvPr id="0" name=""/>
        <dsp:cNvSpPr/>
      </dsp:nvSpPr>
      <dsp:spPr>
        <a:xfrm rot="21360000">
          <a:off x="1220823" y="255351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254023" y="2586710"/>
        <a:ext cx="1393393" cy="613714"/>
      </dsp:txXfrm>
    </dsp:sp>
    <dsp:sp modelId="{BFE0EBB0-F1A8-4442-8202-866BA2E8BECF}">
      <dsp:nvSpPr>
        <dsp:cNvPr id="0" name=""/>
        <dsp:cNvSpPr/>
      </dsp:nvSpPr>
      <dsp:spPr>
        <a:xfrm rot="21360000">
          <a:off x="1167991" y="1821990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201191" y="1855190"/>
        <a:ext cx="1393393" cy="613714"/>
      </dsp:txXfrm>
    </dsp:sp>
    <dsp:sp modelId="{6F03B4E7-CC5A-3642-8718-9E3A03018879}">
      <dsp:nvSpPr>
        <dsp:cNvPr id="0" name=""/>
        <dsp:cNvSpPr/>
      </dsp:nvSpPr>
      <dsp:spPr>
        <a:xfrm rot="21360000">
          <a:off x="1115159" y="110672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1148359" y="1139926"/>
        <a:ext cx="1393393" cy="613714"/>
      </dsp:txXfrm>
    </dsp:sp>
    <dsp:sp modelId="{65CB339F-BA87-D347-A955-CD0956881A61}">
      <dsp:nvSpPr>
        <dsp:cNvPr id="0" name=""/>
        <dsp:cNvSpPr/>
      </dsp:nvSpPr>
      <dsp:spPr>
        <a:xfrm rot="21360000">
          <a:off x="3313783" y="240720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346983" y="2440406"/>
        <a:ext cx="1393393" cy="613714"/>
      </dsp:txXfrm>
    </dsp:sp>
    <dsp:sp modelId="{5FED94E9-6680-D349-ADCA-1B7EACB7165D}">
      <dsp:nvSpPr>
        <dsp:cNvPr id="0" name=""/>
        <dsp:cNvSpPr/>
      </dsp:nvSpPr>
      <dsp:spPr>
        <a:xfrm rot="21360000">
          <a:off x="3260951" y="1675686"/>
          <a:ext cx="1459793" cy="68011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0000"/>
                <a:alpha val="100000"/>
                <a:satMod val="15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  <a:outerShdw blurRad="63500" dist="25400" dir="5400000" rotWithShape="0">
            <a:srgbClr val="80808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Item</a:t>
          </a:r>
          <a:endParaRPr lang="en-US" sz="2800" kern="1200" dirty="0"/>
        </a:p>
      </dsp:txBody>
      <dsp:txXfrm>
        <a:off x="3294151" y="1708886"/>
        <a:ext cx="1393393" cy="61371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DD3E9-3F04-2541-8942-47A2EF365152}" type="datetimeFigureOut">
              <a:rPr lang="en-US" smtClean="0"/>
              <a:t>12/1/16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0A5844-9A2C-A64D-A11F-F01F6595C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9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Prototype</a:t>
            </a:r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lvl="0" rtl="0"/>
            <a:r>
              <a:rPr lang="en-US" dirty="0" smtClean="0"/>
              <a:t>Project Manager</a:t>
            </a:r>
          </a:p>
          <a:p>
            <a:pPr lvl="1" rtl="0"/>
            <a:r>
              <a:rPr lang="en-US" dirty="0" smtClean="0"/>
              <a:t>Raquel Fernandez – Oversees production in each department.  Cooperates with teammates so to </a:t>
            </a:r>
          </a:p>
          <a:p>
            <a:pPr lvl="0" rtl="0"/>
            <a:r>
              <a:rPr lang="en-US" dirty="0" smtClean="0"/>
              <a:t>Writer – Brainstorms ideas with creative integrity.</a:t>
            </a:r>
          </a:p>
          <a:p>
            <a:pPr lvl="1" rtl="0"/>
            <a:r>
              <a:rPr lang="en-US" dirty="0" smtClean="0"/>
              <a:t>Jonathan Morris</a:t>
            </a:r>
          </a:p>
          <a:p>
            <a:pPr lvl="0" rtl="0"/>
            <a:r>
              <a:rPr lang="en-US" dirty="0" smtClean="0"/>
              <a:t>Visual development – Designs characters and Environments through Conceptual planning up to the closing 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1" rtl="0"/>
            <a:r>
              <a:rPr lang="en-US" dirty="0" smtClean="0"/>
              <a:t>William Williams </a:t>
            </a:r>
          </a:p>
          <a:p>
            <a:pPr lvl="1" rtl="0"/>
            <a:r>
              <a:rPr lang="en-US" dirty="0" smtClean="0"/>
              <a:t>Raquel Fernandez</a:t>
            </a:r>
          </a:p>
          <a:p>
            <a:pPr lvl="0" rtl="0"/>
            <a:r>
              <a:rPr lang="en-US" dirty="0" smtClean="0"/>
              <a:t>Programmers – Constructs virtual interface for the platform(s).</a:t>
            </a:r>
          </a:p>
          <a:p>
            <a:pPr lvl="1" rtl="0"/>
            <a:r>
              <a:rPr lang="en-US" dirty="0" smtClean="0"/>
              <a:t>William Williams</a:t>
            </a:r>
          </a:p>
          <a:p>
            <a:pPr lvl="1" rtl="0"/>
            <a:r>
              <a:rPr lang="en-US" dirty="0" smtClean="0"/>
              <a:t>Eric Santiago</a:t>
            </a:r>
          </a:p>
          <a:p>
            <a:pPr lvl="0" rtl="0"/>
            <a:r>
              <a:rPr lang="en-US" dirty="0" smtClean="0"/>
              <a:t>Accounts – Monitors project budget and calculates spending.  </a:t>
            </a:r>
          </a:p>
          <a:p>
            <a:pPr lvl="0" rtl="0"/>
            <a:r>
              <a:rPr lang="en-US" dirty="0" smtClean="0"/>
              <a:t>Producer – Will find sponsorship</a:t>
            </a:r>
          </a:p>
          <a:p>
            <a:pPr marL="0" indent="0">
              <a:buFont typeface="+mj-lt"/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Oversees production each department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Brainstorms ideas and creative integrity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Design characters and environments through conceptual planning before the final looks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Engineers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0A5844-9A2C-A64D-A11F-F01F6595C5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6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C9CF016-2BC7-0E4F-B0AD-FA24CFA9559C}" type="datetimeFigureOut">
              <a:rPr lang="en-US" smtClean="0"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A33585D8-EDF3-2548-A02E-88860BF8058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2.xml"/><Relationship Id="rId12" Type="http://schemas.microsoft.com/office/2007/relationships/diagramDrawing" Target="../diagrams/drawing1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8" Type="http://schemas.openxmlformats.org/officeDocument/2006/relationships/diagramData" Target="../diagrams/data12.xml"/><Relationship Id="rId9" Type="http://schemas.openxmlformats.org/officeDocument/2006/relationships/diagramLayout" Target="../diagrams/layout12.xml"/><Relationship Id="rId10" Type="http://schemas.openxmlformats.org/officeDocument/2006/relationships/diagramQuickStyle" Target="../diagrams/quickStyle12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4.xml"/><Relationship Id="rId12" Type="http://schemas.microsoft.com/office/2007/relationships/diagramDrawing" Target="../diagrams/drawing14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diagramData" Target="../diagrams/data13.xml"/><Relationship Id="rId4" Type="http://schemas.openxmlformats.org/officeDocument/2006/relationships/diagramLayout" Target="../diagrams/layout13.xml"/><Relationship Id="rId5" Type="http://schemas.openxmlformats.org/officeDocument/2006/relationships/diagramQuickStyle" Target="../diagrams/quickStyle13.xml"/><Relationship Id="rId6" Type="http://schemas.openxmlformats.org/officeDocument/2006/relationships/diagramColors" Target="../diagrams/colors13.xml"/><Relationship Id="rId7" Type="http://schemas.microsoft.com/office/2007/relationships/diagramDrawing" Target="../diagrams/drawing13.xml"/><Relationship Id="rId8" Type="http://schemas.openxmlformats.org/officeDocument/2006/relationships/diagramData" Target="../diagrams/data14.xml"/><Relationship Id="rId9" Type="http://schemas.openxmlformats.org/officeDocument/2006/relationships/diagramLayout" Target="../diagrams/layout14.xml"/><Relationship Id="rId10" Type="http://schemas.openxmlformats.org/officeDocument/2006/relationships/diagramQuickStyle" Target="../diagrams/quickStyle14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6.xml"/><Relationship Id="rId12" Type="http://schemas.microsoft.com/office/2007/relationships/diagramDrawing" Target="../diagrams/drawing16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diagramData" Target="../diagrams/data15.xml"/><Relationship Id="rId4" Type="http://schemas.openxmlformats.org/officeDocument/2006/relationships/diagramLayout" Target="../diagrams/layout15.xml"/><Relationship Id="rId5" Type="http://schemas.openxmlformats.org/officeDocument/2006/relationships/diagramQuickStyle" Target="../diagrams/quickStyle15.xml"/><Relationship Id="rId6" Type="http://schemas.openxmlformats.org/officeDocument/2006/relationships/diagramColors" Target="../diagrams/colors15.xml"/><Relationship Id="rId7" Type="http://schemas.microsoft.com/office/2007/relationships/diagramDrawing" Target="../diagrams/drawing15.xml"/><Relationship Id="rId8" Type="http://schemas.openxmlformats.org/officeDocument/2006/relationships/diagramData" Target="../diagrams/data16.xml"/><Relationship Id="rId9" Type="http://schemas.openxmlformats.org/officeDocument/2006/relationships/diagramLayout" Target="../diagrams/layout16.xml"/><Relationship Id="rId10" Type="http://schemas.openxmlformats.org/officeDocument/2006/relationships/diagramQuickStyle" Target="../diagrams/quickStyle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4" Type="http://schemas.openxmlformats.org/officeDocument/2006/relationships/diagramLayout" Target="../diagrams/layout17.xml"/><Relationship Id="rId5" Type="http://schemas.openxmlformats.org/officeDocument/2006/relationships/diagramQuickStyle" Target="../diagrams/quickStyle17.xml"/><Relationship Id="rId6" Type="http://schemas.openxmlformats.org/officeDocument/2006/relationships/diagramColors" Target="../diagrams/colors17.xml"/><Relationship Id="rId7" Type="http://schemas.microsoft.com/office/2007/relationships/diagramDrawing" Target="../diagrams/drawing1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4" Type="http://schemas.openxmlformats.org/officeDocument/2006/relationships/diagramQuickStyle" Target="../diagrams/quickStyle18.xml"/><Relationship Id="rId5" Type="http://schemas.openxmlformats.org/officeDocument/2006/relationships/diagramColors" Target="../diagrams/colors18.xml"/><Relationship Id="rId6" Type="http://schemas.microsoft.com/office/2007/relationships/diagramDrawing" Target="../diagrams/drawing18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3" Type="http://schemas.openxmlformats.org/officeDocument/2006/relationships/diagramData" Target="../diagrams/data4.xml"/><Relationship Id="rId14" Type="http://schemas.openxmlformats.org/officeDocument/2006/relationships/diagramLayout" Target="../diagrams/layout4.xml"/><Relationship Id="rId15" Type="http://schemas.openxmlformats.org/officeDocument/2006/relationships/diagramQuickStyle" Target="../diagrams/quickStyle4.xml"/><Relationship Id="rId16" Type="http://schemas.openxmlformats.org/officeDocument/2006/relationships/diagramColors" Target="../diagrams/colors4.xml"/><Relationship Id="rId17" Type="http://schemas.microsoft.com/office/2007/relationships/diagramDrawing" Target="../diagrams/drawing4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6.xml"/><Relationship Id="rId12" Type="http://schemas.microsoft.com/office/2007/relationships/diagramDrawing" Target="../diagrams/drawing6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diagramData" Target="../diagrams/data6.xml"/><Relationship Id="rId9" Type="http://schemas.openxmlformats.org/officeDocument/2006/relationships/diagramLayout" Target="../diagrams/layout6.xml"/><Relationship Id="rId10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8.xml"/><Relationship Id="rId12" Type="http://schemas.microsoft.com/office/2007/relationships/diagramDrawing" Target="../diagrams/drawing8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8" Type="http://schemas.openxmlformats.org/officeDocument/2006/relationships/diagramData" Target="../diagrams/data8.xml"/><Relationship Id="rId9" Type="http://schemas.openxmlformats.org/officeDocument/2006/relationships/diagramLayout" Target="../diagrams/layout8.xml"/><Relationship Id="rId10" Type="http://schemas.openxmlformats.org/officeDocument/2006/relationships/diagramQuickStyle" Target="../diagrams/quickStyle8.xml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0.xml"/><Relationship Id="rId12" Type="http://schemas.microsoft.com/office/2007/relationships/diagramDrawing" Target="../diagrams/drawing10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diagramData" Target="../diagrams/data9.xml"/><Relationship Id="rId4" Type="http://schemas.openxmlformats.org/officeDocument/2006/relationships/diagramLayout" Target="../diagrams/layout9.xml"/><Relationship Id="rId5" Type="http://schemas.openxmlformats.org/officeDocument/2006/relationships/diagramQuickStyle" Target="../diagrams/quickStyle9.xml"/><Relationship Id="rId6" Type="http://schemas.openxmlformats.org/officeDocument/2006/relationships/diagramColors" Target="../diagrams/colors9.xml"/><Relationship Id="rId7" Type="http://schemas.microsoft.com/office/2007/relationships/diagramDrawing" Target="../diagrams/drawing9.xml"/><Relationship Id="rId8" Type="http://schemas.openxmlformats.org/officeDocument/2006/relationships/diagramData" Target="../diagrams/data10.xml"/><Relationship Id="rId9" Type="http://schemas.openxmlformats.org/officeDocument/2006/relationships/diagramLayout" Target="../diagrams/layout10.xml"/><Relationship Id="rId10" Type="http://schemas.openxmlformats.org/officeDocument/2006/relationships/diagramQuickStyle" Target="../diagrams/quickStyle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Fairy Tell Tales</a:t>
            </a:r>
            <a:br>
              <a:rPr lang="en-US" u="sng" dirty="0" smtClean="0"/>
            </a:br>
            <a:r>
              <a:rPr lang="en-US" dirty="0" smtClean="0"/>
              <a:t>A Social Network for Gamers</a:t>
            </a:r>
            <a:endParaRPr lang="en-US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4800600" y="886901"/>
            <a:ext cx="1296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Raquel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Fernandez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76353" y="877331"/>
            <a:ext cx="1104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Jonathan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 Morris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8789" y="2982863"/>
            <a:ext cx="1093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Eric 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Santiago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48112" y="2982863"/>
            <a:ext cx="1113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William </a:t>
            </a:r>
          </a:p>
          <a:p>
            <a:r>
              <a:rPr lang="en-US" dirty="0" err="1" smtClean="0">
                <a:solidFill>
                  <a:srgbClr val="FFFFFF"/>
                </a:solidFill>
              </a:rPr>
              <a:t>Willaims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KingArthurC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999" y="-164353"/>
            <a:ext cx="5071322" cy="72165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426" y="4319493"/>
            <a:ext cx="7589573" cy="1977413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4205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you choose to be a Hero</a:t>
            </a:r>
            <a:r>
              <a:rPr lang="is-IS" dirty="0" smtClean="0"/>
              <a:t>…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00990932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74299053"/>
              </p:ext>
            </p:extLst>
          </p:nvPr>
        </p:nvGraphicFramePr>
        <p:xfrm>
          <a:off x="1449294" y="194982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957689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14768103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447843942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30030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24653234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28895518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967936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98474" y="3517432"/>
            <a:ext cx="8017997" cy="2608731"/>
          </a:xfrm>
        </p:spPr>
        <p:txBody>
          <a:bodyPr/>
          <a:lstStyle/>
          <a:p>
            <a:pPr algn="ctr"/>
            <a:r>
              <a:rPr lang="en-US" sz="7200" dirty="0" smtClean="0"/>
              <a:t>Congratulations! You’re a Hero!</a:t>
            </a:r>
            <a:endParaRPr lang="en-US" sz="7200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903003"/>
              </p:ext>
            </p:extLst>
          </p:nvPr>
        </p:nvGraphicFramePr>
        <p:xfrm>
          <a:off x="498475" y="1981200"/>
          <a:ext cx="7556500" cy="414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Up Arrow 3"/>
          <p:cNvSpPr/>
          <p:nvPr/>
        </p:nvSpPr>
        <p:spPr>
          <a:xfrm>
            <a:off x="3107765" y="657412"/>
            <a:ext cx="2644588" cy="286002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82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 Giver  Roster: If you pick Europe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Content Placeholder 3" descr="LaB 2 MATRIX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" b="13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0801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Audience</a:t>
            </a:r>
            <a:endParaRPr lang="en-US" dirty="0"/>
          </a:p>
        </p:txBody>
      </p:sp>
      <p:pic>
        <p:nvPicPr>
          <p:cNvPr id="8" name="Content Placeholder 7" descr="Never-too-lat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" b="1242"/>
          <a:stretch>
            <a:fillRect/>
          </a:stretch>
        </p:blipFill>
        <p:spPr>
          <a:xfrm>
            <a:off x="498474" y="1600200"/>
            <a:ext cx="7255997" cy="4144963"/>
          </a:xfr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256413"/>
              </p:ext>
            </p:extLst>
          </p:nvPr>
        </p:nvGraphicFramePr>
        <p:xfrm>
          <a:off x="971176" y="5894295"/>
          <a:ext cx="6096000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Pre-</a:t>
                      </a:r>
                      <a:r>
                        <a:rPr lang="en-US" baseline="0" dirty="0" smtClean="0"/>
                        <a:t>Teens</a:t>
                      </a:r>
                    </a:p>
                    <a:p>
                      <a:r>
                        <a:rPr lang="en-US" baseline="0" dirty="0" smtClean="0"/>
                        <a:t>9-12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Teens</a:t>
                      </a:r>
                    </a:p>
                    <a:p>
                      <a:r>
                        <a:rPr lang="en-US" dirty="0" smtClean="0"/>
                        <a:t>13-18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Adults</a:t>
                      </a:r>
                      <a:r>
                        <a:rPr lang="en-US" baseline="0" dirty="0" smtClean="0"/>
                        <a:t> </a:t>
                      </a:r>
                    </a:p>
                    <a:p>
                      <a:r>
                        <a:rPr lang="en-US" baseline="0" dirty="0" smtClean="0"/>
                        <a:t>19-60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Senior</a:t>
                      </a:r>
                      <a:r>
                        <a:rPr lang="en-US" baseline="0" dirty="0" smtClean="0"/>
                        <a:t> </a:t>
                      </a:r>
                    </a:p>
                    <a:p>
                      <a:r>
                        <a:rPr lang="en-US" baseline="0" dirty="0" smtClean="0"/>
                        <a:t>60-90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9170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0"/>
            <a:ext cx="7763997" cy="4368799"/>
          </a:xfrm>
        </p:spPr>
        <p:txBody>
          <a:bodyPr/>
          <a:lstStyle/>
          <a:p>
            <a:r>
              <a:rPr lang="en-US" dirty="0" smtClean="0"/>
              <a:t>Mac/PC for work and play. </a:t>
            </a:r>
          </a:p>
          <a:p>
            <a:r>
              <a:rPr lang="en-US" dirty="0" smtClean="0"/>
              <a:t>Smart devices – </a:t>
            </a:r>
            <a:r>
              <a:rPr lang="en-US" dirty="0" err="1"/>
              <a:t>i</a:t>
            </a:r>
            <a:r>
              <a:rPr lang="en-US" dirty="0" err="1" smtClean="0"/>
              <a:t>Pad</a:t>
            </a:r>
            <a:r>
              <a:rPr lang="en-US" dirty="0" smtClean="0"/>
              <a:t>, </a:t>
            </a:r>
            <a:r>
              <a:rPr lang="en-US" dirty="0"/>
              <a:t>M</a:t>
            </a:r>
            <a:r>
              <a:rPr lang="en-US" dirty="0" smtClean="0"/>
              <a:t>icrosoft Surface etc.</a:t>
            </a:r>
          </a:p>
          <a:p>
            <a:r>
              <a:rPr lang="en-US" dirty="0" smtClean="0"/>
              <a:t>In development, we would depend on Maya, </a:t>
            </a:r>
            <a:r>
              <a:rPr lang="en-US" dirty="0" err="1" smtClean="0"/>
              <a:t>Mudbox</a:t>
            </a:r>
            <a:r>
              <a:rPr lang="en-US" dirty="0" smtClean="0"/>
              <a:t>, </a:t>
            </a:r>
            <a:r>
              <a:rPr lang="en-US" dirty="0" err="1" smtClean="0"/>
              <a:t>DreamWeaver</a:t>
            </a:r>
            <a:r>
              <a:rPr lang="en-US" dirty="0" smtClean="0"/>
              <a:t>, and </a:t>
            </a:r>
            <a:r>
              <a:rPr lang="en-US" dirty="0" err="1" smtClean="0"/>
              <a:t>Zbrush</a:t>
            </a:r>
            <a:r>
              <a:rPr lang="en-US" dirty="0"/>
              <a:t> </a:t>
            </a:r>
            <a:r>
              <a:rPr lang="en-US" dirty="0" smtClean="0"/>
              <a:t>to bring the game to life. </a:t>
            </a:r>
          </a:p>
          <a:p>
            <a:r>
              <a:rPr lang="en-US" dirty="0" smtClean="0"/>
              <a:t>Great RAM/data storage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266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672744444"/>
              </p:ext>
            </p:extLst>
          </p:nvPr>
        </p:nvGraphicFramePr>
        <p:xfrm>
          <a:off x="493059" y="726796"/>
          <a:ext cx="9442823" cy="57875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1134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an 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596" y="484094"/>
            <a:ext cx="4446916" cy="62902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Concept Art</a:t>
            </a:r>
            <a:endParaRPr lang="en-US" dirty="0"/>
          </a:p>
        </p:txBody>
      </p:sp>
      <p:pic>
        <p:nvPicPr>
          <p:cNvPr id="3" name="Content Placeholder 2" descr="Gretel emotion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r="-145"/>
          <a:stretch/>
        </p:blipFill>
        <p:spPr>
          <a:xfrm>
            <a:off x="373529" y="1600200"/>
            <a:ext cx="4288118" cy="4272523"/>
          </a:xfrm>
        </p:spPr>
      </p:pic>
      <p:pic>
        <p:nvPicPr>
          <p:cNvPr id="5" name="Picture 4" descr="ISSUN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647" y="3571689"/>
            <a:ext cx="4219361" cy="30024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7176" y="5489290"/>
            <a:ext cx="3321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European Quest Giver: Gretel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93478" y="6110941"/>
            <a:ext cx="281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Asian Quest Giver:  </a:t>
            </a:r>
            <a:r>
              <a:rPr lang="en-US" dirty="0" err="1" smtClean="0"/>
              <a:t>Issun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03596" y="702235"/>
            <a:ext cx="2592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European Quest Giver:</a:t>
            </a:r>
          </a:p>
          <a:p>
            <a:r>
              <a:rPr lang="en-US" dirty="0" smtClean="0"/>
              <a:t>Loch Ness Monster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9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airy_Tell_Environment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865" r="-14865"/>
          <a:stretch>
            <a:fillRect/>
          </a:stretch>
        </p:blipFill>
        <p:spPr>
          <a:xfrm>
            <a:off x="-518682" y="715540"/>
            <a:ext cx="10370526" cy="5688540"/>
          </a:xfrm>
        </p:spPr>
      </p:pic>
    </p:spTree>
    <p:extLst>
      <p:ext uri="{BB962C8B-B14F-4D97-AF65-F5344CB8AC3E}">
        <p14:creationId xmlns:p14="http://schemas.microsoft.com/office/powerpoint/2010/main" val="2874336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58259"/>
            <a:ext cx="7556313" cy="456303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Connect players of all ages to immerse into Role-play gaming through folkloric story-telling and legends.</a:t>
            </a:r>
          </a:p>
          <a:p>
            <a:r>
              <a:rPr lang="en-US" dirty="0" smtClean="0"/>
              <a:t>Where in the World is Carmen Santiago and World of  </a:t>
            </a:r>
            <a:r>
              <a:rPr lang="en-US" dirty="0" err="1" smtClean="0"/>
              <a:t>Warcraft</a:t>
            </a:r>
            <a:r>
              <a:rPr lang="is-IS" dirty="0" smtClean="0"/>
              <a:t>…for the Silent and Baby-boomer generation. (ages 50 and up) </a:t>
            </a:r>
          </a:p>
          <a:p>
            <a:r>
              <a:rPr lang="en-US" dirty="0" smtClean="0"/>
              <a:t>Discover and learn about diverse cultures and their legends. Be on the side of the demi-god Hercules or Hades, God of the Underworld!</a:t>
            </a:r>
          </a:p>
          <a:p>
            <a:r>
              <a:rPr lang="en-US" dirty="0" smtClean="0"/>
              <a:t>Create a safe environment for players new to Role-Playing Games in a subscription pack.</a:t>
            </a:r>
          </a:p>
          <a:p>
            <a:r>
              <a:rPr lang="en-US" dirty="0" smtClean="0"/>
              <a:t>You can play as the Hero or Villain by completing the quests given by NPC or the Quest Givers who are based on folktales, cryptozoology, or mythology.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86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pic>
        <p:nvPicPr>
          <p:cNvPr id="6" name="Content Placeholder 5" descr="onceptofwebsite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71" r="-6971"/>
          <a:stretch>
            <a:fillRect/>
          </a:stretch>
        </p:blipFill>
        <p:spPr bwMode="auto">
          <a:xfrm>
            <a:off x="498475" y="1981200"/>
            <a:ext cx="7556500" cy="4144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094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&amp; Safety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7556313" cy="4944035"/>
          </a:xfrm>
        </p:spPr>
        <p:txBody>
          <a:bodyPr>
            <a:normAutofit/>
          </a:bodyPr>
          <a:lstStyle/>
          <a:p>
            <a:r>
              <a:rPr lang="en-US" dirty="0" smtClean="0"/>
              <a:t>Disguised Employed “players”</a:t>
            </a:r>
          </a:p>
          <a:p>
            <a:r>
              <a:rPr lang="en-US" dirty="0" smtClean="0"/>
              <a:t>Subscription account </a:t>
            </a:r>
            <a:r>
              <a:rPr lang="en-US" dirty="0" err="1" smtClean="0"/>
              <a:t>inlcudes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Private Messaging</a:t>
            </a:r>
          </a:p>
          <a:p>
            <a:pPr lvl="1"/>
            <a:r>
              <a:rPr lang="en-US" dirty="0" smtClean="0"/>
              <a:t>Access to all clothing/armor items</a:t>
            </a:r>
          </a:p>
          <a:p>
            <a:pPr lvl="1"/>
            <a:r>
              <a:rPr lang="en-US" dirty="0" smtClean="0"/>
              <a:t>Access to Private forums</a:t>
            </a:r>
          </a:p>
          <a:p>
            <a:r>
              <a:rPr lang="en-US" dirty="0" smtClean="0"/>
              <a:t>Free account includes:</a:t>
            </a:r>
          </a:p>
          <a:p>
            <a:pPr lvl="1"/>
            <a:r>
              <a:rPr lang="en-US" dirty="0" smtClean="0"/>
              <a:t>No private messaging </a:t>
            </a:r>
          </a:p>
          <a:p>
            <a:pPr lvl="1"/>
            <a:r>
              <a:rPr lang="en-US" dirty="0" smtClean="0"/>
              <a:t>No sharing pictures</a:t>
            </a:r>
          </a:p>
          <a:p>
            <a:pPr lvl="1"/>
            <a:r>
              <a:rPr lang="en-US" dirty="0" smtClean="0"/>
              <a:t>No Web Cams</a:t>
            </a:r>
          </a:p>
          <a:p>
            <a:pPr lvl="1"/>
            <a:r>
              <a:rPr lang="en-US" dirty="0" smtClean="0"/>
              <a:t>Public forums monitor by Employees</a:t>
            </a:r>
          </a:p>
          <a:p>
            <a:r>
              <a:rPr lang="en-US" dirty="0" smtClean="0"/>
              <a:t>Age Restrictions by Year</a:t>
            </a:r>
          </a:p>
          <a:p>
            <a:pPr lvl="1"/>
            <a:r>
              <a:rPr lang="en-US" dirty="0" smtClean="0"/>
              <a:t>Under Age (13-18)</a:t>
            </a:r>
          </a:p>
          <a:p>
            <a:pPr marL="228600" lvl="1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85054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and 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0"/>
            <a:ext cx="8645526" cy="4458657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70000"/>
              </a:lnSpc>
            </a:pPr>
            <a:r>
              <a:rPr lang="en-US" i="1" dirty="0" smtClean="0"/>
              <a:t>All </a:t>
            </a:r>
            <a:r>
              <a:rPr lang="en-US" i="1" dirty="0"/>
              <a:t>costs per tasks are estimated. </a:t>
            </a:r>
            <a:endParaRPr lang="en-US" dirty="0"/>
          </a:p>
          <a:p>
            <a:pPr lvl="0">
              <a:lnSpc>
                <a:spcPct val="70000"/>
              </a:lnSpc>
            </a:pPr>
            <a:r>
              <a:rPr lang="en-US" dirty="0"/>
              <a:t>Project pre proposal (15 hours) No charge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Project proposal (6 hours) No charge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All hardware and software available should be donated or free under educational licenses or </a:t>
            </a:r>
            <a:r>
              <a:rPr lang="en-US" dirty="0" err="1"/>
              <a:t>purschased</a:t>
            </a:r>
            <a:endParaRPr lang="en-US" dirty="0"/>
          </a:p>
          <a:p>
            <a:pPr lvl="0">
              <a:lnSpc>
                <a:spcPct val="70000"/>
              </a:lnSpc>
            </a:pPr>
            <a:r>
              <a:rPr lang="en-US" dirty="0"/>
              <a:t>Other software will be open source and obtained at no cost.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300-900 hours – for x and y and z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300- 1800 hours – for a and b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50 hours – n, m, o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3 months (480 hours) – x  integration and construction</a:t>
            </a:r>
          </a:p>
          <a:p>
            <a:pPr lvl="0">
              <a:lnSpc>
                <a:spcPct val="70000"/>
              </a:lnSpc>
            </a:pPr>
            <a:r>
              <a:rPr lang="en-US" dirty="0"/>
              <a:t>80 hours – 3 months (480 hours) – asset integration and construction, and depends on what educational information can be leveraged from existing materials (content on websites, books, files, handouts, </a:t>
            </a:r>
            <a:r>
              <a:rPr lang="en-US" dirty="0" err="1"/>
              <a:t>etc</a:t>
            </a:r>
            <a:r>
              <a:rPr lang="en-US" dirty="0"/>
              <a:t>). </a:t>
            </a:r>
          </a:p>
          <a:p>
            <a:pPr>
              <a:lnSpc>
                <a:spcPct val="70000"/>
              </a:lnSpc>
            </a:pPr>
            <a:r>
              <a:rPr lang="en-US" b="1" dirty="0"/>
              <a:t>Total effort for Project: [7.5 months (1210 hours) – 22.8 months (3660 hours)] * </a:t>
            </a:r>
            <a:endParaRPr lang="en-US" dirty="0"/>
          </a:p>
          <a:p>
            <a:pPr>
              <a:lnSpc>
                <a:spcPct val="70000"/>
              </a:lnSpc>
            </a:pPr>
            <a:r>
              <a:rPr lang="en-US" b="1" dirty="0"/>
              <a:t>Total cost for Project: US [$500,000– $1,000,000], the lower amount is more likely. </a:t>
            </a:r>
            <a:endParaRPr lang="en-US" dirty="0"/>
          </a:p>
          <a:p>
            <a:pPr>
              <a:lnSpc>
                <a:spcPct val="7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751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Schedule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10 months for the </a:t>
            </a:r>
            <a:r>
              <a:rPr lang="en-US" dirty="0" err="1"/>
              <a:t>x,y</a:t>
            </a:r>
            <a:r>
              <a:rPr lang="en-US" dirty="0"/>
              <a:t>, and z</a:t>
            </a:r>
          </a:p>
          <a:p>
            <a:pPr lvl="1"/>
            <a:r>
              <a:rPr lang="en-US" dirty="0"/>
              <a:t>3 months to build A</a:t>
            </a:r>
          </a:p>
          <a:p>
            <a:pPr lvl="1"/>
            <a:r>
              <a:rPr lang="en-US" dirty="0"/>
              <a:t>3 months to build B</a:t>
            </a:r>
          </a:p>
          <a:p>
            <a:pPr lvl="0"/>
            <a:r>
              <a:rPr lang="en-US" dirty="0"/>
              <a:t>2 – 6 months after  N, create M </a:t>
            </a:r>
          </a:p>
          <a:p>
            <a:pPr lvl="0"/>
            <a:r>
              <a:rPr lang="en-US" dirty="0"/>
              <a:t>Total project expected to require 12 to 16 months</a:t>
            </a:r>
          </a:p>
        </p:txBody>
      </p:sp>
    </p:spTree>
    <p:extLst>
      <p:ext uri="{BB962C8B-B14F-4D97-AF65-F5344CB8AC3E}">
        <p14:creationId xmlns:p14="http://schemas.microsoft.com/office/powerpoint/2010/main" val="3762181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 Matrix </a:t>
            </a:r>
            <a:endParaRPr lang="en-US" dirty="0"/>
          </a:p>
        </p:txBody>
      </p:sp>
      <p:pic>
        <p:nvPicPr>
          <p:cNvPr id="4" name="Content Placeholder 3" descr="OCT Matrix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959" r="-25959"/>
          <a:stretch>
            <a:fillRect/>
          </a:stretch>
        </p:blipFill>
        <p:spPr>
          <a:xfrm>
            <a:off x="-700068" y="1323748"/>
            <a:ext cx="9844068" cy="5399895"/>
          </a:xfrm>
        </p:spPr>
      </p:pic>
    </p:spTree>
    <p:extLst>
      <p:ext uri="{BB962C8B-B14F-4D97-AF65-F5344CB8AC3E}">
        <p14:creationId xmlns:p14="http://schemas.microsoft.com/office/powerpoint/2010/main" val="199837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Estimate Budget</a:t>
            </a:r>
            <a:endParaRPr lang="en-US" dirty="0"/>
          </a:p>
        </p:txBody>
      </p:sp>
      <p:pic>
        <p:nvPicPr>
          <p:cNvPr id="4" name="Content Placeholder 3" descr="Baseline budget (1)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295" b="-15295"/>
          <a:stretch>
            <a:fillRect/>
          </a:stretch>
        </p:blipFill>
        <p:spPr>
          <a:xfrm>
            <a:off x="178856" y="876536"/>
            <a:ext cx="7875932" cy="5981464"/>
          </a:xfrm>
        </p:spPr>
      </p:pic>
    </p:spTree>
    <p:extLst>
      <p:ext uri="{BB962C8B-B14F-4D97-AF65-F5344CB8AC3E}">
        <p14:creationId xmlns:p14="http://schemas.microsoft.com/office/powerpoint/2010/main" val="3814850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Breakdown System (WBS)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8474" y="1796974"/>
            <a:ext cx="7333085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Concept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Visual development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Art style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Artists; </a:t>
            </a:r>
            <a:r>
              <a:rPr lang="en-US" dirty="0" err="1"/>
              <a:t>Genndy</a:t>
            </a:r>
            <a:r>
              <a:rPr lang="en-US" dirty="0"/>
              <a:t> </a:t>
            </a:r>
            <a:r>
              <a:rPr lang="en-US" dirty="0" err="1"/>
              <a:t>Tartakovsky</a:t>
            </a:r>
            <a:r>
              <a:rPr lang="en-US" dirty="0"/>
              <a:t>, Walt Disney, Ralph </a:t>
            </a:r>
            <a:r>
              <a:rPr lang="en-US" dirty="0" err="1"/>
              <a:t>Bakshi</a:t>
            </a:r>
            <a:r>
              <a:rPr lang="en-US" dirty="0"/>
              <a:t>, </a:t>
            </a:r>
            <a:r>
              <a:rPr lang="en-US" dirty="0" err="1"/>
              <a:t>Hayao</a:t>
            </a:r>
            <a:r>
              <a:rPr lang="en-US" dirty="0"/>
              <a:t> Miyazaki, Jeff Smith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Telltale games, </a:t>
            </a:r>
            <a:r>
              <a:rPr lang="en-US" dirty="0" err="1"/>
              <a:t>Blacksad</a:t>
            </a:r>
            <a:r>
              <a:rPr lang="en-US" dirty="0"/>
              <a:t> Comics, Bone Comics,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Story narrative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Traditional Folklore 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Legends and epics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Environment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/>
              <a:t>Watercolor, three-dimensional landscape,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1.2 </a:t>
            </a:r>
            <a:r>
              <a:rPr lang="en-US" dirty="0" smtClean="0"/>
              <a:t>Storyboarding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/>
              <a:t>Edit and cut scene excess scenes game </a:t>
            </a:r>
            <a:endParaRPr lang="en-US" dirty="0" smtClean="0"/>
          </a:p>
          <a:p>
            <a:pPr marL="1714500" lvl="3" indent="-34290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/>
              <a:t>Game levels </a:t>
            </a:r>
          </a:p>
          <a:p>
            <a:pPr lvl="1"/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013925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00796" y="214662"/>
            <a:ext cx="8352563" cy="6001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600" dirty="0"/>
              <a:t>Pre-production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Create schedules for animators, riggers, artists, music producers and game programmers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Set deadlines for game scenes and environment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Set deadlines for estimated completion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600" dirty="0"/>
              <a:t>Production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Artists and animators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Developing game on Maya and 3D studio max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Texture maps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 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Send a game demo to marketing team for advertisement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Motion capture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Actors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Camera crew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Animators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Programmers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Creating game engines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Rendering polygons into 3D environments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Game mechanics and levels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Game menus and options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Music and sound effects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Orchestra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/>
              <a:t>Music </a:t>
            </a:r>
            <a:r>
              <a:rPr lang="en-US" sz="1600" dirty="0" smtClean="0"/>
              <a:t>producer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2425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7711" y="178886"/>
            <a:ext cx="77802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Post-production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Test components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For bugs and glitches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Playability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User survey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Promotion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Television adverts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Online demo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Schedule release date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/>
              <a:t>Tour conventions and </a:t>
            </a:r>
            <a:r>
              <a:rPr lang="en-US" dirty="0" smtClean="0"/>
              <a:t>Expo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67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0"/>
            <a:ext cx="7556313" cy="1116106"/>
          </a:xfrm>
        </p:spPr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pic>
        <p:nvPicPr>
          <p:cNvPr id="3" name="Picture 2" descr="Group Gantt char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4" y="708836"/>
            <a:ext cx="8499924" cy="614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90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139404049"/>
              </p:ext>
            </p:extLst>
          </p:nvPr>
        </p:nvGraphicFramePr>
        <p:xfrm>
          <a:off x="657411" y="179294"/>
          <a:ext cx="8053295" cy="6245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21764" y="388471"/>
            <a:ext cx="2465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Gameplay</a:t>
            </a:r>
          </a:p>
        </p:txBody>
      </p:sp>
    </p:spTree>
    <p:extLst>
      <p:ext uri="{BB962C8B-B14F-4D97-AF65-F5344CB8AC3E}">
        <p14:creationId xmlns:p14="http://schemas.microsoft.com/office/powerpoint/2010/main" val="2737012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527" y="514350"/>
            <a:ext cx="6544945" cy="5829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1765" y="514350"/>
            <a:ext cx="2263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Lab One: Mind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25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Stakeholders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50167128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15907564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349005562"/>
              </p:ext>
            </p:extLst>
          </p:nvPr>
        </p:nvGraphicFramePr>
        <p:xfrm>
          <a:off x="1524000" y="1396999"/>
          <a:ext cx="6096000" cy="5042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4185349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069788"/>
          </a:xfrm>
        </p:spPr>
        <p:txBody>
          <a:bodyPr/>
          <a:lstStyle/>
          <a:p>
            <a:r>
              <a:rPr lang="en-US" sz="2800" dirty="0" smtClean="0"/>
              <a:t>If you choose to be a Villain</a:t>
            </a:r>
            <a:r>
              <a:rPr lang="is-IS" sz="2800" dirty="0" smtClean="0"/>
              <a:t>…</a:t>
            </a:r>
            <a:br>
              <a:rPr lang="is-IS" sz="2800" dirty="0" smtClean="0"/>
            </a:br>
            <a:r>
              <a:rPr lang="is-IS" sz="2800" dirty="0" smtClean="0"/>
              <a:t>Collect the quest items for reputation points!</a:t>
            </a:r>
            <a:endParaRPr lang="en-US" sz="2800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82856062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210859666"/>
              </p:ext>
            </p:extLst>
          </p:nvPr>
        </p:nvGraphicFramePr>
        <p:xfrm>
          <a:off x="1449294" y="194982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664783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4236401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37698851"/>
              </p:ext>
            </p:extLst>
          </p:nvPr>
        </p:nvGraphicFramePr>
        <p:xfrm>
          <a:off x="1509059" y="203947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346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08770343"/>
              </p:ext>
            </p:extLst>
          </p:nvPr>
        </p:nvGraphicFramePr>
        <p:xfrm>
          <a:off x="498474" y="1341120"/>
          <a:ext cx="728408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642048073"/>
              </p:ext>
            </p:extLst>
          </p:nvPr>
        </p:nvGraphicFramePr>
        <p:xfrm>
          <a:off x="1524000" y="19647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37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8518" y="997474"/>
            <a:ext cx="7556313" cy="2483822"/>
          </a:xfrm>
        </p:spPr>
        <p:txBody>
          <a:bodyPr/>
          <a:lstStyle/>
          <a:p>
            <a:pPr algn="ctr"/>
            <a:r>
              <a:rPr lang="en-US" sz="7200" dirty="0" smtClean="0"/>
              <a:t>Congratulations! You’re a Villain!</a:t>
            </a:r>
            <a:endParaRPr lang="en-US" sz="7200" dirty="0"/>
          </a:p>
        </p:txBody>
      </p:sp>
      <p:sp>
        <p:nvSpPr>
          <p:cNvPr id="6" name="Down Arrow 5"/>
          <p:cNvSpPr/>
          <p:nvPr/>
        </p:nvSpPr>
        <p:spPr>
          <a:xfrm>
            <a:off x="2913529" y="3735294"/>
            <a:ext cx="2689412" cy="206188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5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732</TotalTime>
  <Words>1680</Words>
  <Application>Microsoft Macintosh PowerPoint</Application>
  <PresentationFormat>On-screen Show (4:3)</PresentationFormat>
  <Paragraphs>398</Paragraphs>
  <Slides>29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Advantage</vt:lpstr>
      <vt:lpstr>Fairy Tell Tales A Social Network for Gamers</vt:lpstr>
      <vt:lpstr>Our Mission</vt:lpstr>
      <vt:lpstr>PowerPoint Presentation</vt:lpstr>
      <vt:lpstr>PowerPoint Presentation</vt:lpstr>
      <vt:lpstr>Stakeholders</vt:lpstr>
      <vt:lpstr>If you choose to be a Villain… Collect the quest items for reputation points!</vt:lpstr>
      <vt:lpstr>PowerPoint Presentation</vt:lpstr>
      <vt:lpstr>PowerPoint Presentation</vt:lpstr>
      <vt:lpstr>Congratulations! You’re a Villain!</vt:lpstr>
      <vt:lpstr>If you choose to be a Hero…</vt:lpstr>
      <vt:lpstr>PowerPoint Presentation</vt:lpstr>
      <vt:lpstr>PowerPoint Presentation</vt:lpstr>
      <vt:lpstr>Congratulations! You’re a Hero!</vt:lpstr>
      <vt:lpstr>Quest Giver  Roster: If you pick Europe…</vt:lpstr>
      <vt:lpstr>Target Audience</vt:lpstr>
      <vt:lpstr>Technology</vt:lpstr>
      <vt:lpstr>PowerPoint Presentation</vt:lpstr>
      <vt:lpstr>Concept Art</vt:lpstr>
      <vt:lpstr>PowerPoint Presentation</vt:lpstr>
      <vt:lpstr>User Interface</vt:lpstr>
      <vt:lpstr>Security &amp; Safety</vt:lpstr>
      <vt:lpstr>Cost and Budget</vt:lpstr>
      <vt:lpstr>Team Schedule </vt:lpstr>
      <vt:lpstr>Requirement Matrix </vt:lpstr>
      <vt:lpstr>Cost Estimate Budget</vt:lpstr>
      <vt:lpstr>Work Breakdown System (WBS)</vt:lpstr>
      <vt:lpstr>PowerPoint Presentation</vt:lpstr>
      <vt:lpstr>PowerPoint Presentation</vt:lpstr>
      <vt:lpstr>Gantt Chart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Fairy Tell Tales A Social Network for Gamers</dc:title>
  <dc:creator>Raquel Fernandez</dc:creator>
  <cp:lastModifiedBy>Raquel Fernandez</cp:lastModifiedBy>
  <cp:revision>48</cp:revision>
  <dcterms:created xsi:type="dcterms:W3CDTF">2016-09-21T01:39:02Z</dcterms:created>
  <dcterms:modified xsi:type="dcterms:W3CDTF">2016-12-02T05:19:17Z</dcterms:modified>
</cp:coreProperties>
</file>

<file path=docProps/thumbnail.jpeg>
</file>